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"/>
            <a:ext cx="9143999" cy="5140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456051" y="1719262"/>
            <a:ext cx="3814318" cy="698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377184" y="2558478"/>
            <a:ext cx="2406777" cy="698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2372" y="467359"/>
            <a:ext cx="467360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2372" y="1382140"/>
            <a:ext cx="4672330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8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4.png"/><Relationship Id="rId4" Type="http://schemas.openxmlformats.org/officeDocument/2006/relationships/image" Target="../media/image1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37.png"/><Relationship Id="rId5" Type="http://schemas.openxmlformats.org/officeDocument/2006/relationships/image" Target="../media/image1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42.png"/><Relationship Id="rId6" Type="http://schemas.openxmlformats.org/officeDocument/2006/relationships/image" Target="../media/image8.png"/><Relationship Id="rId7" Type="http://schemas.openxmlformats.org/officeDocument/2006/relationships/image" Target="../media/image43.png"/><Relationship Id="rId8" Type="http://schemas.openxmlformats.org/officeDocument/2006/relationships/image" Target="../media/image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7.png"/><Relationship Id="rId4" Type="http://schemas.openxmlformats.org/officeDocument/2006/relationships/image" Target="../media/image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51.png"/><Relationship Id="rId6" Type="http://schemas.openxmlformats.org/officeDocument/2006/relationships/image" Target="../media/image8.png"/><Relationship Id="rId7" Type="http://schemas.openxmlformats.org/officeDocument/2006/relationships/image" Target="../media/image52.png"/><Relationship Id="rId8" Type="http://schemas.openxmlformats.org/officeDocument/2006/relationships/image" Target="../media/image1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7.png"/><Relationship Id="rId4" Type="http://schemas.openxmlformats.org/officeDocument/2006/relationships/image" Target="../media/image1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8.png"/><Relationship Id="rId6" Type="http://schemas.openxmlformats.org/officeDocument/2006/relationships/image" Target="../media/image61.png"/><Relationship Id="rId7" Type="http://schemas.openxmlformats.org/officeDocument/2006/relationships/image" Target="../media/image13.png"/><Relationship Id="rId8" Type="http://schemas.openxmlformats.org/officeDocument/2006/relationships/image" Target="../media/image6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1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69.png"/><Relationship Id="rId4" Type="http://schemas.openxmlformats.org/officeDocument/2006/relationships/image" Target="../media/image28.png"/><Relationship Id="rId5" Type="http://schemas.openxmlformats.org/officeDocument/2006/relationships/image" Target="../media/image70.png"/><Relationship Id="rId6" Type="http://schemas.openxmlformats.org/officeDocument/2006/relationships/image" Target="../media/image8.png"/><Relationship Id="rId7" Type="http://schemas.openxmlformats.org/officeDocument/2006/relationships/image" Target="../media/image71.png"/><Relationship Id="rId8" Type="http://schemas.openxmlformats.org/officeDocument/2006/relationships/image" Target="../media/image13.png"/><Relationship Id="rId9" Type="http://schemas.openxmlformats.org/officeDocument/2006/relationships/image" Target="../media/image7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5.png"/><Relationship Id="rId4" Type="http://schemas.openxmlformats.org/officeDocument/2006/relationships/image" Target="../media/image1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8.png"/><Relationship Id="rId4" Type="http://schemas.openxmlformats.org/officeDocument/2006/relationships/image" Target="../media/image1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81.png"/><Relationship Id="rId4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250" y="3970654"/>
            <a:ext cx="3530600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975" b="1">
                <a:solidFill>
                  <a:srgbClr val="FFFFFF"/>
                </a:solidFill>
                <a:latin typeface="Verdana"/>
                <a:cs typeface="Verdana"/>
              </a:rPr>
              <a:t>Lenguaje </a:t>
            </a:r>
            <a:r>
              <a:rPr dirty="0" sz="3000" spc="-1105" b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3000" spc="-4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894" b="1">
                <a:solidFill>
                  <a:srgbClr val="FFFFFF"/>
                </a:solidFill>
                <a:latin typeface="Verdana"/>
                <a:cs typeface="Verdana"/>
              </a:rPr>
              <a:t>Comunicación </a:t>
            </a:r>
            <a:r>
              <a:rPr dirty="0" sz="3000" spc="-310" b="1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000" spc="-47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825" b="1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dirty="0" sz="3000" spc="-825" b="1">
                <a:solidFill>
                  <a:srgbClr val="FFFFFF"/>
                </a:solidFill>
                <a:latin typeface="Avdira"/>
                <a:cs typeface="Avdira"/>
              </a:rPr>
              <a:t>°</a:t>
            </a:r>
            <a:r>
              <a:rPr dirty="0" sz="3000" spc="-825" b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8079" y="1363980"/>
            <a:ext cx="1278255" cy="396875"/>
            <a:chOff x="3688079" y="1363980"/>
            <a:chExt cx="1278255" cy="396875"/>
          </a:xfrm>
        </p:grpSpPr>
        <p:sp>
          <p:nvSpPr>
            <p:cNvPr id="4" name="object 4"/>
            <p:cNvSpPr/>
            <p:nvPr/>
          </p:nvSpPr>
          <p:spPr>
            <a:xfrm>
              <a:off x="3688079" y="1363980"/>
              <a:ext cx="1277874" cy="3964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48404" y="1404747"/>
              <a:ext cx="1159992" cy="2790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840739" y="2745739"/>
            <a:ext cx="2908300" cy="2291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4304" y="508317"/>
            <a:ext cx="4930775" cy="381635"/>
            <a:chOff x="1924304" y="508317"/>
            <a:chExt cx="4930775" cy="381635"/>
          </a:xfrm>
        </p:grpSpPr>
        <p:sp>
          <p:nvSpPr>
            <p:cNvPr id="3" name="object 3"/>
            <p:cNvSpPr/>
            <p:nvPr/>
          </p:nvSpPr>
          <p:spPr>
            <a:xfrm>
              <a:off x="1924304" y="508317"/>
              <a:ext cx="1400174" cy="381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75965" y="508317"/>
              <a:ext cx="1012316" cy="381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18558" y="508317"/>
              <a:ext cx="2636266" cy="3813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873246" y="938149"/>
            <a:ext cx="853020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734" y="1257046"/>
            <a:ext cx="7488555" cy="344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Trebuchet MS"/>
                <a:cs typeface="Trebuchet MS"/>
              </a:rPr>
              <a:t>Una </a:t>
            </a:r>
            <a:r>
              <a:rPr dirty="0" sz="1400" spc="-80">
                <a:latin typeface="Trebuchet MS"/>
                <a:cs typeface="Trebuchet MS"/>
              </a:rPr>
              <a:t>vez, </a:t>
            </a:r>
            <a:r>
              <a:rPr dirty="0" sz="1400" spc="-50">
                <a:latin typeface="Trebuchet MS"/>
                <a:cs typeface="Trebuchet MS"/>
              </a:rPr>
              <a:t>en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35">
                <a:latin typeface="Trebuchet MS"/>
                <a:cs typeface="Trebuchet MS"/>
              </a:rPr>
              <a:t>bosque </a:t>
            </a:r>
            <a:r>
              <a:rPr dirty="0" sz="1400" spc="-85">
                <a:latin typeface="Trebuchet MS"/>
                <a:cs typeface="Trebuchet MS"/>
              </a:rPr>
              <a:t>lejano,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55">
                <a:latin typeface="Trebuchet MS"/>
                <a:cs typeface="Trebuchet MS"/>
              </a:rPr>
              <a:t>encontraba </a:t>
            </a:r>
            <a:r>
              <a:rPr dirty="0" sz="1400" spc="-65">
                <a:latin typeface="Trebuchet MS"/>
                <a:cs typeface="Trebuchet MS"/>
              </a:rPr>
              <a:t>Alicia, </a:t>
            </a:r>
            <a:r>
              <a:rPr dirty="0" sz="1400" spc="-45">
                <a:latin typeface="Trebuchet MS"/>
                <a:cs typeface="Trebuchet MS"/>
              </a:rPr>
              <a:t>una </a:t>
            </a:r>
            <a:r>
              <a:rPr dirty="0" sz="1400" spc="-50">
                <a:latin typeface="Trebuchet MS"/>
                <a:cs typeface="Trebuchet MS"/>
              </a:rPr>
              <a:t>niña </a:t>
            </a:r>
            <a:r>
              <a:rPr dirty="0" sz="1400" spc="-60">
                <a:latin typeface="Trebuchet MS"/>
                <a:cs typeface="Trebuchet MS"/>
              </a:rPr>
              <a:t>normal. </a:t>
            </a:r>
            <a:r>
              <a:rPr dirty="0" sz="1400" spc="-55">
                <a:latin typeface="Trebuchet MS"/>
                <a:cs typeface="Trebuchet MS"/>
              </a:rPr>
              <a:t>Alicia </a:t>
            </a:r>
            <a:r>
              <a:rPr dirty="0" sz="1400" spc="-50">
                <a:latin typeface="Trebuchet MS"/>
                <a:cs typeface="Trebuchet MS"/>
              </a:rPr>
              <a:t>había </a:t>
            </a:r>
            <a:r>
              <a:rPr dirty="0" sz="1400" spc="-30">
                <a:latin typeface="Trebuchet MS"/>
                <a:cs typeface="Trebuchet MS"/>
              </a:rPr>
              <a:t>sido </a:t>
            </a:r>
            <a:r>
              <a:rPr dirty="0" sz="1400" spc="-65">
                <a:latin typeface="Trebuchet MS"/>
                <a:cs typeface="Trebuchet MS"/>
              </a:rPr>
              <a:t>embrujada,  </a:t>
            </a:r>
            <a:r>
              <a:rPr dirty="0" sz="1400" spc="-50">
                <a:latin typeface="Trebuchet MS"/>
                <a:cs typeface="Trebuchet MS"/>
              </a:rPr>
              <a:t>gritaba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60">
                <a:latin typeface="Trebuchet MS"/>
                <a:cs typeface="Trebuchet MS"/>
              </a:rPr>
              <a:t>gritaba, </a:t>
            </a:r>
            <a:r>
              <a:rPr dirty="0" sz="1400" spc="-45">
                <a:latin typeface="Trebuchet MS"/>
                <a:cs typeface="Trebuchet MS"/>
              </a:rPr>
              <a:t>pero </a:t>
            </a:r>
            <a:r>
              <a:rPr dirty="0" sz="1400" spc="-75">
                <a:latin typeface="Trebuchet MS"/>
                <a:cs typeface="Trebuchet MS"/>
              </a:rPr>
              <a:t>la bruja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50">
                <a:latin typeface="Trebuchet MS"/>
                <a:cs typeface="Trebuchet MS"/>
              </a:rPr>
              <a:t>había </a:t>
            </a:r>
            <a:r>
              <a:rPr dirty="0" sz="1400" spc="-40">
                <a:latin typeface="Trebuchet MS"/>
                <a:cs typeface="Trebuchet MS"/>
              </a:rPr>
              <a:t>puesto un </a:t>
            </a:r>
            <a:r>
              <a:rPr dirty="0" sz="1400" spc="-55">
                <a:latin typeface="Trebuchet MS"/>
                <a:cs typeface="Trebuchet MS"/>
              </a:rPr>
              <a:t>embrujo </a:t>
            </a:r>
            <a:r>
              <a:rPr dirty="0" sz="1400" spc="-50">
                <a:latin typeface="Trebuchet MS"/>
                <a:cs typeface="Trebuchet MS"/>
              </a:rPr>
              <a:t>tan </a:t>
            </a:r>
            <a:r>
              <a:rPr dirty="0" sz="1400" spc="-65">
                <a:latin typeface="Trebuchet MS"/>
                <a:cs typeface="Trebuchet MS"/>
              </a:rPr>
              <a:t>fuerte </a:t>
            </a:r>
            <a:r>
              <a:rPr dirty="0" sz="1400" spc="-55">
                <a:latin typeface="Trebuchet MS"/>
                <a:cs typeface="Trebuchet MS"/>
              </a:rPr>
              <a:t>que nadie </a:t>
            </a:r>
            <a:r>
              <a:rPr dirty="0" sz="1400" spc="-45">
                <a:latin typeface="Trebuchet MS"/>
                <a:cs typeface="Trebuchet MS"/>
              </a:rPr>
              <a:t>pero </a:t>
            </a:r>
            <a:r>
              <a:rPr dirty="0" sz="1400" spc="-55">
                <a:latin typeface="Trebuchet MS"/>
                <a:cs typeface="Trebuchet MS"/>
              </a:rPr>
              <a:t>nadie </a:t>
            </a:r>
            <a:r>
              <a:rPr dirty="0" sz="1400" spc="-65">
                <a:latin typeface="Trebuchet MS"/>
                <a:cs typeface="Trebuchet MS"/>
              </a:rPr>
              <a:t>la </a:t>
            </a:r>
            <a:r>
              <a:rPr dirty="0" sz="1400" spc="-40">
                <a:latin typeface="Trebuchet MS"/>
                <a:cs typeface="Trebuchet MS"/>
              </a:rPr>
              <a:t>podía  </a:t>
            </a:r>
            <a:r>
              <a:rPr dirty="0" sz="1400" spc="-65">
                <a:latin typeface="Trebuchet MS"/>
                <a:cs typeface="Trebuchet MS"/>
              </a:rPr>
              <a:t>escuchar, </a:t>
            </a:r>
            <a:r>
              <a:rPr dirty="0" sz="1400" spc="-35">
                <a:latin typeface="Trebuchet MS"/>
                <a:cs typeface="Trebuchet MS"/>
              </a:rPr>
              <a:t>solo </a:t>
            </a:r>
            <a:r>
              <a:rPr dirty="0" sz="1400" spc="-50">
                <a:latin typeface="Trebuchet MS"/>
                <a:cs typeface="Trebuchet MS"/>
              </a:rPr>
              <a:t>seres</a:t>
            </a:r>
            <a:r>
              <a:rPr dirty="0" sz="1400" spc="-28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invisibles.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65">
                <a:latin typeface="Trebuchet MS"/>
                <a:cs typeface="Trebuchet MS"/>
              </a:rPr>
              <a:t>Ari,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40">
                <a:latin typeface="Trebuchet MS"/>
                <a:cs typeface="Trebuchet MS"/>
              </a:rPr>
              <a:t>hada </a:t>
            </a:r>
            <a:r>
              <a:rPr dirty="0" sz="1400" spc="-55">
                <a:latin typeface="Trebuchet MS"/>
                <a:cs typeface="Trebuchet MS"/>
              </a:rPr>
              <a:t>mágica, </a:t>
            </a:r>
            <a:r>
              <a:rPr dirty="0" sz="1400" spc="-15">
                <a:latin typeface="Trebuchet MS"/>
                <a:cs typeface="Trebuchet MS"/>
              </a:rPr>
              <a:t>no </a:t>
            </a:r>
            <a:r>
              <a:rPr dirty="0" sz="1400" spc="-40">
                <a:latin typeface="Trebuchet MS"/>
                <a:cs typeface="Trebuchet MS"/>
              </a:rPr>
              <a:t>podía </a:t>
            </a:r>
            <a:r>
              <a:rPr dirty="0" sz="1400" spc="-65">
                <a:latin typeface="Trebuchet MS"/>
                <a:cs typeface="Trebuchet MS"/>
              </a:rPr>
              <a:t>escucharla, </a:t>
            </a:r>
            <a:r>
              <a:rPr dirty="0" sz="1400" spc="-35">
                <a:latin typeface="Trebuchet MS"/>
                <a:cs typeface="Trebuchet MS"/>
              </a:rPr>
              <a:t>ya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70">
                <a:latin typeface="Trebuchet MS"/>
                <a:cs typeface="Trebuchet MS"/>
              </a:rPr>
              <a:t>el castillo, </a:t>
            </a:r>
            <a:r>
              <a:rPr dirty="0" sz="1400" spc="-45">
                <a:latin typeface="Trebuchet MS"/>
                <a:cs typeface="Trebuchet MS"/>
              </a:rPr>
              <a:t>estaba </a:t>
            </a:r>
            <a:r>
              <a:rPr dirty="0" sz="1400" spc="-15">
                <a:latin typeface="Trebuchet MS"/>
                <a:cs typeface="Trebuchet MS"/>
              </a:rPr>
              <a:t>muy </a:t>
            </a:r>
            <a:r>
              <a:rPr dirty="0" sz="1400" spc="-70">
                <a:latin typeface="Trebuchet MS"/>
                <a:cs typeface="Trebuchet MS"/>
              </a:rPr>
              <a:t>alejado </a:t>
            </a:r>
            <a:r>
              <a:rPr dirty="0" sz="1400" spc="-60">
                <a:latin typeface="Trebuchet MS"/>
                <a:cs typeface="Trebuchet MS"/>
              </a:rPr>
              <a:t>del </a:t>
            </a:r>
            <a:r>
              <a:rPr dirty="0" sz="1400" spc="-50">
                <a:latin typeface="Trebuchet MS"/>
                <a:cs typeface="Trebuchet MS"/>
              </a:rPr>
              <a:t>bosque, </a:t>
            </a:r>
            <a:r>
              <a:rPr dirty="0" sz="1400" spc="-40">
                <a:latin typeface="Trebuchet MS"/>
                <a:cs typeface="Trebuchet MS"/>
              </a:rPr>
              <a:t>pero </a:t>
            </a:r>
            <a:r>
              <a:rPr dirty="0" sz="1400" spc="-60">
                <a:latin typeface="Trebuchet MS"/>
                <a:cs typeface="Trebuchet MS"/>
              </a:rPr>
              <a:t>Ari,  </a:t>
            </a:r>
            <a:r>
              <a:rPr dirty="0" sz="1400" spc="-65">
                <a:latin typeface="Trebuchet MS"/>
                <a:cs typeface="Trebuchet MS"/>
              </a:rPr>
              <a:t>tenia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45">
                <a:latin typeface="Trebuchet MS"/>
                <a:cs typeface="Trebuchet MS"/>
              </a:rPr>
              <a:t>amigo,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20">
                <a:latin typeface="Trebuchet MS"/>
                <a:cs typeface="Trebuchet MS"/>
              </a:rPr>
              <a:t>amigo </a:t>
            </a:r>
            <a:r>
              <a:rPr dirty="0" sz="1400" spc="-75">
                <a:latin typeface="Trebuchet MS"/>
                <a:cs typeface="Trebuchet MS"/>
              </a:rPr>
              <a:t>elfo, </a:t>
            </a:r>
            <a:r>
              <a:rPr dirty="0" sz="1400" spc="-55">
                <a:latin typeface="Trebuchet MS"/>
                <a:cs typeface="Trebuchet MS"/>
              </a:rPr>
              <a:t>Ralph, </a:t>
            </a:r>
            <a:r>
              <a:rPr dirty="0" sz="1400" spc="-50">
                <a:latin typeface="Trebuchet MS"/>
                <a:cs typeface="Trebuchet MS"/>
              </a:rPr>
              <a:t>este </a:t>
            </a:r>
            <a:r>
              <a:rPr dirty="0" sz="1400" spc="-65">
                <a:latin typeface="Trebuchet MS"/>
                <a:cs typeface="Trebuchet MS"/>
              </a:rPr>
              <a:t>fue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30">
                <a:latin typeface="Trebuchet MS"/>
                <a:cs typeface="Trebuchet MS"/>
              </a:rPr>
              <a:t>lago </a:t>
            </a:r>
            <a:r>
              <a:rPr dirty="0" sz="1400" spc="-65">
                <a:latin typeface="Trebuchet MS"/>
                <a:cs typeface="Trebuchet MS"/>
              </a:rPr>
              <a:t>del </a:t>
            </a:r>
            <a:r>
              <a:rPr dirty="0" sz="1400" spc="-35">
                <a:latin typeface="Trebuchet MS"/>
                <a:cs typeface="Trebuchet MS"/>
              </a:rPr>
              <a:t>bosque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70">
                <a:latin typeface="Trebuchet MS"/>
                <a:cs typeface="Trebuchet MS"/>
              </a:rPr>
              <a:t>dibujar </a:t>
            </a:r>
            <a:r>
              <a:rPr dirty="0" sz="1400" spc="-35">
                <a:latin typeface="Trebuchet MS"/>
                <a:cs typeface="Trebuchet MS"/>
              </a:rPr>
              <a:t>próximos </a:t>
            </a:r>
            <a:r>
              <a:rPr dirty="0" sz="1400" spc="-40">
                <a:latin typeface="Trebuchet MS"/>
                <a:cs typeface="Trebuchet MS"/>
              </a:rPr>
              <a:t>hechizos </a:t>
            </a:r>
            <a:r>
              <a:rPr dirty="0" sz="1400" spc="-50">
                <a:latin typeface="Trebuchet MS"/>
                <a:cs typeface="Trebuchet MS"/>
              </a:rPr>
              <a:t>para  </a:t>
            </a:r>
            <a:r>
              <a:rPr dirty="0" sz="1400" spc="-40">
                <a:latin typeface="Trebuchet MS"/>
                <a:cs typeface="Trebuchet MS"/>
              </a:rPr>
              <a:t>personas </a:t>
            </a:r>
            <a:r>
              <a:rPr dirty="0" sz="1400" spc="-55">
                <a:latin typeface="Trebuchet MS"/>
                <a:cs typeface="Trebuchet MS"/>
              </a:rPr>
              <a:t>malvadas. </a:t>
            </a:r>
            <a:r>
              <a:rPr dirty="0" sz="1400" spc="-70">
                <a:latin typeface="Trebuchet MS"/>
                <a:cs typeface="Trebuchet MS"/>
              </a:rPr>
              <a:t>Alicia, </a:t>
            </a:r>
            <a:r>
              <a:rPr dirty="0" sz="1400" spc="-40">
                <a:latin typeface="Trebuchet MS"/>
                <a:cs typeface="Trebuchet MS"/>
              </a:rPr>
              <a:t>escuchó </a:t>
            </a:r>
            <a:r>
              <a:rPr dirty="0" sz="1400" spc="-55">
                <a:latin typeface="Trebuchet MS"/>
                <a:cs typeface="Trebuchet MS"/>
              </a:rPr>
              <a:t>llegar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30">
                <a:latin typeface="Trebuchet MS"/>
                <a:cs typeface="Trebuchet MS"/>
              </a:rPr>
              <a:t>lago </a:t>
            </a:r>
            <a:r>
              <a:rPr dirty="0" sz="1400" spc="-50">
                <a:latin typeface="Trebuchet MS"/>
                <a:cs typeface="Trebuchet MS"/>
              </a:rPr>
              <a:t>a este </a:t>
            </a:r>
            <a:r>
              <a:rPr dirty="0" sz="1400" spc="-75">
                <a:latin typeface="Trebuchet MS"/>
                <a:cs typeface="Trebuchet MS"/>
              </a:rPr>
              <a:t>elfo, </a:t>
            </a:r>
            <a:r>
              <a:rPr dirty="0" sz="1400" spc="-45">
                <a:latin typeface="Trebuchet MS"/>
                <a:cs typeface="Trebuchet MS"/>
              </a:rPr>
              <a:t>así </a:t>
            </a:r>
            <a:r>
              <a:rPr dirty="0" sz="1400" spc="-55">
                <a:latin typeface="Trebuchet MS"/>
                <a:cs typeface="Trebuchet MS"/>
              </a:rPr>
              <a:t>que gritó: </a:t>
            </a:r>
            <a:r>
              <a:rPr dirty="0" sz="1400" spc="-100">
                <a:latin typeface="Arial"/>
                <a:cs typeface="Arial"/>
              </a:rPr>
              <a:t>“SOCORRO, </a:t>
            </a:r>
            <a:r>
              <a:rPr dirty="0" sz="1400" spc="25">
                <a:latin typeface="Trebuchet MS"/>
                <a:cs typeface="Trebuchet MS"/>
              </a:rPr>
              <a:t>SOCORRO,  </a:t>
            </a:r>
            <a:r>
              <a:rPr dirty="0" sz="1400" spc="35">
                <a:latin typeface="Trebuchet MS"/>
                <a:cs typeface="Trebuchet MS"/>
              </a:rPr>
              <a:t>ESTOY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EN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35">
                <a:latin typeface="Trebuchet MS"/>
                <a:cs typeface="Trebuchet MS"/>
              </a:rPr>
              <a:t>LA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CASA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DE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75">
                <a:latin typeface="Arial"/>
                <a:cs typeface="Arial"/>
              </a:rPr>
              <a:t>MADERA”</a:t>
            </a:r>
            <a:r>
              <a:rPr dirty="0" sz="1400" spc="-75">
                <a:latin typeface="Trebuchet MS"/>
                <a:cs typeface="Trebuchet MS"/>
              </a:rPr>
              <a:t>.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Ralph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la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escuchó,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iba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acercándose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casa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madera,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pero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dio  </a:t>
            </a:r>
            <a:r>
              <a:rPr dirty="0" sz="1400" spc="-60">
                <a:latin typeface="Trebuchet MS"/>
                <a:cs typeface="Trebuchet MS"/>
              </a:rPr>
              <a:t>cuenta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algo: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20">
                <a:latin typeface="Arial"/>
                <a:cs typeface="Arial"/>
              </a:rPr>
              <a:t>“¡No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tengo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los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hechizos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listos,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tendré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usar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uno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antiguo!,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tampoco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esta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Ari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¡¿cómo 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60">
                <a:latin typeface="Trebuchet MS"/>
                <a:cs typeface="Trebuchet MS"/>
              </a:rPr>
              <a:t>daré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80">
                <a:latin typeface="Arial"/>
                <a:cs typeface="Arial"/>
              </a:rPr>
              <a:t>señales?!”</a:t>
            </a:r>
            <a:r>
              <a:rPr dirty="0" sz="1400" spc="-8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5">
                <a:latin typeface="Trebuchet MS"/>
                <a:cs typeface="Trebuchet MS"/>
              </a:rPr>
              <a:t>Fue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tan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astuto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tuvo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la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idea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90">
                <a:latin typeface="Trebuchet MS"/>
                <a:cs typeface="Trebuchet MS"/>
              </a:rPr>
              <a:t>ir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buscar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Alicia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dejarla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lugar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seguro,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al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costado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derecho  </a:t>
            </a:r>
            <a:r>
              <a:rPr dirty="0" sz="1400" spc="-60">
                <a:latin typeface="Trebuchet MS"/>
                <a:cs typeface="Trebuchet MS"/>
              </a:rPr>
              <a:t>del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lago,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Ralph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luego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hacer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esto,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fue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corriendo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al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castillo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buscar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Ari,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Ralph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Ari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fueron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lago,  </a:t>
            </a:r>
            <a:r>
              <a:rPr dirty="0" sz="1400" spc="-40">
                <a:latin typeface="Trebuchet MS"/>
                <a:cs typeface="Trebuchet MS"/>
              </a:rPr>
              <a:t>Ari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vio,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le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dijo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Ralph:</a:t>
            </a:r>
            <a:endParaRPr sz="1400">
              <a:latin typeface="Trebuchet MS"/>
              <a:cs typeface="Trebuchet MS"/>
            </a:endParaRPr>
          </a:p>
          <a:p>
            <a:pPr algn="just" marL="106680" indent="-93980">
              <a:lnSpc>
                <a:spcPct val="100000"/>
              </a:lnSpc>
              <a:buChar char="-"/>
              <a:tabLst>
                <a:tab pos="106680" algn="l"/>
              </a:tabLst>
            </a:pPr>
            <a:r>
              <a:rPr dirty="0" sz="1400" spc="-65">
                <a:latin typeface="Trebuchet MS"/>
                <a:cs typeface="Trebuchet MS"/>
              </a:rPr>
              <a:t>Ralph,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sabes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no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puedo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tanto,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me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tendrás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ayudar.</a:t>
            </a:r>
            <a:endParaRPr sz="1400">
              <a:latin typeface="Trebuchet MS"/>
              <a:cs typeface="Trebuchet MS"/>
            </a:endParaRPr>
          </a:p>
          <a:p>
            <a:pPr algn="just" marL="106680" indent="-93980">
              <a:lnSpc>
                <a:spcPct val="100000"/>
              </a:lnSpc>
              <a:buChar char="-"/>
              <a:tabLst>
                <a:tab pos="106680" algn="l"/>
              </a:tabLst>
            </a:pPr>
            <a:r>
              <a:rPr dirty="0" sz="1400" spc="-70">
                <a:latin typeface="Trebuchet MS"/>
                <a:cs typeface="Trebuchet MS"/>
              </a:rPr>
              <a:t>Claro,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pero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hay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salvar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esta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niña.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0079" y="844397"/>
            <a:ext cx="2992755" cy="3369310"/>
            <a:chOff x="5720079" y="844397"/>
            <a:chExt cx="2992755" cy="3369310"/>
          </a:xfrm>
        </p:grpSpPr>
        <p:sp>
          <p:nvSpPr>
            <p:cNvPr id="3" name="object 3"/>
            <p:cNvSpPr/>
            <p:nvPr/>
          </p:nvSpPr>
          <p:spPr>
            <a:xfrm>
              <a:off x="5720079" y="3117405"/>
              <a:ext cx="2694567" cy="1096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31026" y="929893"/>
              <a:ext cx="2571750" cy="2872740"/>
            </a:xfrm>
            <a:custGeom>
              <a:avLst/>
              <a:gdLst/>
              <a:ahLst/>
              <a:cxnLst/>
              <a:rect l="l" t="t" r="r" b="b"/>
              <a:pathLst>
                <a:path w="2571750" h="2872740">
                  <a:moveTo>
                    <a:pt x="333501" y="0"/>
                  </a:moveTo>
                  <a:lnTo>
                    <a:pt x="0" y="2583306"/>
                  </a:lnTo>
                  <a:lnTo>
                    <a:pt x="2237867" y="2872231"/>
                  </a:lnTo>
                  <a:lnTo>
                    <a:pt x="2571369" y="288925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0533" y="844397"/>
              <a:ext cx="711898" cy="418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27288" y="1054011"/>
              <a:ext cx="685114" cy="578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28359" y="1191259"/>
              <a:ext cx="2573274" cy="26291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86601" y="4416742"/>
            <a:ext cx="1868931" cy="381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0935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74456" y="4416742"/>
            <a:ext cx="299720" cy="381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67447" y="586803"/>
            <a:ext cx="4683760" cy="22415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0"/>
              <a:t>Lanzaron</a:t>
            </a:r>
            <a:r>
              <a:rPr dirty="0" sz="1300" spc="-85"/>
              <a:t> </a:t>
            </a:r>
            <a:r>
              <a:rPr dirty="0" sz="1300" spc="-80"/>
              <a:t>el </a:t>
            </a:r>
            <a:r>
              <a:rPr dirty="0" sz="1300" spc="-55"/>
              <a:t>hechizo:</a:t>
            </a:r>
            <a:r>
              <a:rPr dirty="0" sz="1300" spc="-100"/>
              <a:t> </a:t>
            </a:r>
            <a:r>
              <a:rPr dirty="0" sz="1300" spc="-95">
                <a:latin typeface="Arial"/>
                <a:cs typeface="Arial"/>
              </a:rPr>
              <a:t>“CETTE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40"/>
              <a:t>PERSONNE</a:t>
            </a:r>
            <a:r>
              <a:rPr dirty="0" sz="1300" spc="-75"/>
              <a:t> </a:t>
            </a:r>
            <a:r>
              <a:rPr dirty="0" sz="1300" spc="20"/>
              <a:t>QUI</a:t>
            </a:r>
            <a:r>
              <a:rPr dirty="0" sz="1300" spc="-70"/>
              <a:t> </a:t>
            </a:r>
            <a:r>
              <a:rPr dirty="0" sz="1300" spc="60"/>
              <a:t>A</a:t>
            </a:r>
            <a:r>
              <a:rPr dirty="0" sz="1300" spc="-85"/>
              <a:t> </a:t>
            </a:r>
            <a:r>
              <a:rPr dirty="0" sz="1300" spc="55"/>
              <a:t>UN</a:t>
            </a:r>
            <a:r>
              <a:rPr dirty="0" sz="1300" spc="-85"/>
              <a:t> </a:t>
            </a:r>
            <a:r>
              <a:rPr dirty="0" sz="1300" spc="30"/>
              <a:t>CHARME</a:t>
            </a:r>
            <a:r>
              <a:rPr dirty="0" sz="1300" spc="-70"/>
              <a:t> </a:t>
            </a:r>
            <a:r>
              <a:rPr dirty="0" sz="1300" spc="45"/>
              <a:t>SERA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7447" y="785495"/>
            <a:ext cx="4688205" cy="2404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300" spc="30">
                <a:latin typeface="Trebuchet MS"/>
                <a:cs typeface="Trebuchet MS"/>
              </a:rPr>
              <a:t>SAUVEGARDÉE APRÈS </a:t>
            </a:r>
            <a:r>
              <a:rPr dirty="0" sz="1300" spc="-15">
                <a:latin typeface="Trebuchet MS"/>
                <a:cs typeface="Trebuchet MS"/>
              </a:rPr>
              <a:t>CELA, </a:t>
            </a:r>
            <a:r>
              <a:rPr dirty="0" sz="1300" spc="-125">
                <a:latin typeface="Trebuchet MS"/>
                <a:cs typeface="Trebuchet MS"/>
              </a:rPr>
              <a:t>3, </a:t>
            </a:r>
            <a:r>
              <a:rPr dirty="0" sz="1300" spc="-80">
                <a:latin typeface="Trebuchet MS"/>
                <a:cs typeface="Trebuchet MS"/>
              </a:rPr>
              <a:t>2, </a:t>
            </a:r>
            <a:r>
              <a:rPr dirty="0" sz="1300" spc="-100">
                <a:latin typeface="Trebuchet MS"/>
                <a:cs typeface="Trebuchet MS"/>
              </a:rPr>
              <a:t>1 </a:t>
            </a:r>
            <a:r>
              <a:rPr dirty="0" sz="1300" spc="-55">
                <a:latin typeface="Arial"/>
                <a:cs typeface="Arial"/>
              </a:rPr>
              <a:t>MAINTENANT”</a:t>
            </a:r>
            <a:r>
              <a:rPr dirty="0" sz="1300" spc="-55">
                <a:latin typeface="Trebuchet MS"/>
                <a:cs typeface="Trebuchet MS"/>
              </a:rPr>
              <a:t>. </a:t>
            </a:r>
            <a:r>
              <a:rPr dirty="0" sz="1300" spc="-45">
                <a:latin typeface="Trebuchet MS"/>
                <a:cs typeface="Trebuchet MS"/>
              </a:rPr>
              <a:t>Gritaron</a:t>
            </a:r>
            <a:r>
              <a:rPr dirty="0" sz="1300" spc="-7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los</a:t>
            </a:r>
            <a:endParaRPr sz="130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300" spc="-10">
                <a:latin typeface="Trebuchet MS"/>
                <a:cs typeface="Trebuchet MS"/>
              </a:rPr>
              <a:t>dos </a:t>
            </a:r>
            <a:r>
              <a:rPr dirty="0" sz="1300" spc="-50">
                <a:latin typeface="Trebuchet MS"/>
                <a:cs typeface="Trebuchet MS"/>
              </a:rPr>
              <a:t>a </a:t>
            </a:r>
            <a:r>
              <a:rPr dirty="0" sz="1300" spc="-25">
                <a:latin typeface="Trebuchet MS"/>
                <a:cs typeface="Trebuchet MS"/>
              </a:rPr>
              <a:t>su </a:t>
            </a:r>
            <a:r>
              <a:rPr dirty="0" sz="1300" spc="-75">
                <a:latin typeface="Trebuchet MS"/>
                <a:cs typeface="Trebuchet MS"/>
              </a:rPr>
              <a:t>vez, </a:t>
            </a:r>
            <a:r>
              <a:rPr dirty="0" sz="1300" spc="-50">
                <a:latin typeface="Trebuchet MS"/>
                <a:cs typeface="Trebuchet MS"/>
              </a:rPr>
              <a:t>esta </a:t>
            </a:r>
            <a:r>
              <a:rPr dirty="0" sz="1300" spc="-45">
                <a:latin typeface="Trebuchet MS"/>
                <a:cs typeface="Trebuchet MS"/>
              </a:rPr>
              <a:t>niña </a:t>
            </a:r>
            <a:r>
              <a:rPr dirty="0" sz="1300" spc="-30">
                <a:latin typeface="Trebuchet MS"/>
                <a:cs typeface="Trebuchet MS"/>
              </a:rPr>
              <a:t>se </a:t>
            </a:r>
            <a:r>
              <a:rPr dirty="0" sz="1300" spc="-55">
                <a:latin typeface="Trebuchet MS"/>
                <a:cs typeface="Trebuchet MS"/>
              </a:rPr>
              <a:t>recuperó </a:t>
            </a:r>
            <a:r>
              <a:rPr dirty="0" sz="1300" spc="-45">
                <a:latin typeface="Trebuchet MS"/>
                <a:cs typeface="Trebuchet MS"/>
              </a:rPr>
              <a:t>pero </a:t>
            </a:r>
            <a:r>
              <a:rPr dirty="0" sz="1300" spc="-25">
                <a:latin typeface="Trebuchet MS"/>
                <a:cs typeface="Trebuchet MS"/>
              </a:rPr>
              <a:t>como </a:t>
            </a:r>
            <a:r>
              <a:rPr dirty="0" sz="1300" spc="-35">
                <a:latin typeface="Trebuchet MS"/>
                <a:cs typeface="Trebuchet MS"/>
              </a:rPr>
              <a:t>ya </a:t>
            </a:r>
            <a:r>
              <a:rPr dirty="0" sz="1300" spc="-20">
                <a:latin typeface="Trebuchet MS"/>
                <a:cs typeface="Trebuchet MS"/>
              </a:rPr>
              <a:t>no </a:t>
            </a:r>
            <a:r>
              <a:rPr dirty="0" sz="1300" spc="-60">
                <a:latin typeface="Trebuchet MS"/>
                <a:cs typeface="Trebuchet MS"/>
              </a:rPr>
              <a:t>tenía </a:t>
            </a:r>
            <a:r>
              <a:rPr dirty="0" sz="1300" spc="-55">
                <a:latin typeface="Trebuchet MS"/>
                <a:cs typeface="Trebuchet MS"/>
              </a:rPr>
              <a:t>este  </a:t>
            </a:r>
            <a:r>
              <a:rPr dirty="0" sz="1300" spc="-65">
                <a:latin typeface="Trebuchet MS"/>
                <a:cs typeface="Trebuchet MS"/>
              </a:rPr>
              <a:t>embrujo, </a:t>
            </a:r>
            <a:r>
              <a:rPr dirty="0" sz="1300" spc="-20">
                <a:latin typeface="Trebuchet MS"/>
                <a:cs typeface="Trebuchet MS"/>
              </a:rPr>
              <a:t>no </a:t>
            </a:r>
            <a:r>
              <a:rPr dirty="0" sz="1300" spc="-60">
                <a:latin typeface="Trebuchet MS"/>
                <a:cs typeface="Trebuchet MS"/>
              </a:rPr>
              <a:t>veía </a:t>
            </a:r>
            <a:r>
              <a:rPr dirty="0" sz="1300" spc="-55">
                <a:latin typeface="Trebuchet MS"/>
                <a:cs typeface="Trebuchet MS"/>
              </a:rPr>
              <a:t>ni </a:t>
            </a:r>
            <a:r>
              <a:rPr dirty="0" sz="1300" spc="-45">
                <a:latin typeface="Trebuchet MS"/>
                <a:cs typeface="Trebuchet MS"/>
              </a:rPr>
              <a:t>escuchaba </a:t>
            </a:r>
            <a:r>
              <a:rPr dirty="0" sz="1300" spc="-50">
                <a:latin typeface="Trebuchet MS"/>
                <a:cs typeface="Trebuchet MS"/>
              </a:rPr>
              <a:t>a </a:t>
            </a:r>
            <a:r>
              <a:rPr dirty="0" sz="1300" spc="-30">
                <a:latin typeface="Trebuchet MS"/>
                <a:cs typeface="Trebuchet MS"/>
              </a:rPr>
              <a:t>Ari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50">
                <a:latin typeface="Trebuchet MS"/>
                <a:cs typeface="Trebuchet MS"/>
              </a:rPr>
              <a:t>a Ralph. </a:t>
            </a:r>
            <a:r>
              <a:rPr dirty="0" sz="1300" spc="-60">
                <a:latin typeface="Trebuchet MS"/>
                <a:cs typeface="Trebuchet MS"/>
              </a:rPr>
              <a:t>Alicia, </a:t>
            </a:r>
            <a:r>
              <a:rPr dirty="0" sz="1300" spc="-20">
                <a:latin typeface="Trebuchet MS"/>
                <a:cs typeface="Trebuchet MS"/>
              </a:rPr>
              <a:t>no </a:t>
            </a:r>
            <a:r>
              <a:rPr dirty="0" sz="1300" spc="-50">
                <a:latin typeface="Trebuchet MS"/>
                <a:cs typeface="Trebuchet MS"/>
              </a:rPr>
              <a:t>recordaba  </a:t>
            </a:r>
            <a:r>
              <a:rPr dirty="0" sz="1300" spc="-60">
                <a:latin typeface="Trebuchet MS"/>
                <a:cs typeface="Trebuchet MS"/>
              </a:rPr>
              <a:t>nada,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pero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se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acordó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de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que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75">
                <a:latin typeface="Trebuchet MS"/>
                <a:cs typeface="Trebuchet MS"/>
              </a:rPr>
              <a:t>ella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había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leído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un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libro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de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fantasía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hace  </a:t>
            </a:r>
            <a:r>
              <a:rPr dirty="0" sz="1300" spc="-25">
                <a:latin typeface="Trebuchet MS"/>
                <a:cs typeface="Trebuchet MS"/>
              </a:rPr>
              <a:t>muchos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años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atrás,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se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acordó</a:t>
            </a:r>
            <a:r>
              <a:rPr dirty="0" sz="1300" spc="-7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de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la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siguiente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frase: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20">
                <a:latin typeface="Arial"/>
                <a:cs typeface="Arial"/>
              </a:rPr>
              <a:t>“Si</a:t>
            </a:r>
            <a:r>
              <a:rPr dirty="0" sz="1300" spc="-55">
                <a:latin typeface="Arial"/>
                <a:cs typeface="Arial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amaneces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sin  </a:t>
            </a:r>
            <a:r>
              <a:rPr dirty="0" sz="1300" spc="-55">
                <a:latin typeface="Trebuchet MS"/>
                <a:cs typeface="Trebuchet MS"/>
              </a:rPr>
              <a:t>recordar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nada,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un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ser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invisible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te</a:t>
            </a:r>
            <a:r>
              <a:rPr dirty="0" sz="1300" spc="-145">
                <a:latin typeface="Trebuchet MS"/>
                <a:cs typeface="Trebuchet MS"/>
              </a:rPr>
              <a:t> </a:t>
            </a:r>
            <a:r>
              <a:rPr dirty="0" sz="1300" spc="-50">
                <a:latin typeface="Arial"/>
                <a:cs typeface="Arial"/>
              </a:rPr>
              <a:t>salvó”</a:t>
            </a:r>
            <a:r>
              <a:rPr dirty="0" sz="1300" spc="-50"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0">
                <a:latin typeface="Trebuchet MS"/>
                <a:cs typeface="Trebuchet MS"/>
              </a:rPr>
              <a:t>Alicia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miró</a:t>
            </a:r>
            <a:r>
              <a:rPr dirty="0" sz="1300" spc="-14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su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alrededor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dijo:</a:t>
            </a:r>
            <a:endParaRPr sz="13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15">
                <a:latin typeface="Trebuchet MS"/>
                <a:cs typeface="Trebuchet MS"/>
              </a:rPr>
              <a:t>-Donde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sea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que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estés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5">
                <a:latin typeface="Trebuchet MS"/>
                <a:cs typeface="Trebuchet MS"/>
              </a:rPr>
              <a:t>o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estén,</a:t>
            </a:r>
            <a:r>
              <a:rPr dirty="0" sz="1300" spc="14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muchas</a:t>
            </a:r>
            <a:r>
              <a:rPr dirty="0" sz="1300" spc="-15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gracias</a:t>
            </a:r>
            <a:r>
              <a:rPr dirty="0" sz="1300" spc="-155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por</a:t>
            </a:r>
            <a:r>
              <a:rPr dirty="0" sz="1300" spc="-14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salvarme.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rebuchet MS"/>
              <a:cs typeface="Trebuchet MS"/>
            </a:endParaRPr>
          </a:p>
          <a:p>
            <a:pPr algn="just" marL="12700" marR="8255">
              <a:lnSpc>
                <a:spcPct val="100000"/>
              </a:lnSpc>
            </a:pPr>
            <a:r>
              <a:rPr dirty="0" sz="1300" spc="-30">
                <a:latin typeface="Trebuchet MS"/>
                <a:cs typeface="Trebuchet MS"/>
              </a:rPr>
              <a:t>Ari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50">
                <a:latin typeface="Trebuchet MS"/>
                <a:cs typeface="Trebuchet MS"/>
              </a:rPr>
              <a:t>ralph </a:t>
            </a:r>
            <a:r>
              <a:rPr dirty="0" sz="1300" spc="-40">
                <a:latin typeface="Trebuchet MS"/>
                <a:cs typeface="Trebuchet MS"/>
              </a:rPr>
              <a:t>se </a:t>
            </a:r>
            <a:r>
              <a:rPr dirty="0" sz="1300" spc="-45">
                <a:latin typeface="Trebuchet MS"/>
                <a:cs typeface="Trebuchet MS"/>
              </a:rPr>
              <a:t>fueron </a:t>
            </a:r>
            <a:r>
              <a:rPr dirty="0" sz="1300" spc="-50">
                <a:latin typeface="Trebuchet MS"/>
                <a:cs typeface="Trebuchet MS"/>
              </a:rPr>
              <a:t>contentos, </a:t>
            </a:r>
            <a:r>
              <a:rPr dirty="0" sz="1300" spc="-35">
                <a:latin typeface="Trebuchet MS"/>
                <a:cs typeface="Trebuchet MS"/>
              </a:rPr>
              <a:t>ya </a:t>
            </a:r>
            <a:r>
              <a:rPr dirty="0" sz="1300" spc="-55">
                <a:latin typeface="Trebuchet MS"/>
                <a:cs typeface="Trebuchet MS"/>
              </a:rPr>
              <a:t>que </a:t>
            </a:r>
            <a:r>
              <a:rPr dirty="0" sz="1300" spc="-40">
                <a:latin typeface="Trebuchet MS"/>
                <a:cs typeface="Trebuchet MS"/>
              </a:rPr>
              <a:t>habían </a:t>
            </a:r>
            <a:r>
              <a:rPr dirty="0" sz="1300" spc="-35">
                <a:latin typeface="Trebuchet MS"/>
                <a:cs typeface="Trebuchet MS"/>
              </a:rPr>
              <a:t>podido </a:t>
            </a:r>
            <a:r>
              <a:rPr dirty="0" sz="1300" spc="-50">
                <a:latin typeface="Trebuchet MS"/>
                <a:cs typeface="Trebuchet MS"/>
              </a:rPr>
              <a:t>salvar a otra  </a:t>
            </a:r>
            <a:r>
              <a:rPr dirty="0" sz="1300" spc="-40">
                <a:latin typeface="Trebuchet MS"/>
                <a:cs typeface="Trebuchet MS"/>
              </a:rPr>
              <a:t>persona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más.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Alicia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se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fue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confundida</a:t>
            </a:r>
            <a:r>
              <a:rPr dirty="0" sz="1300" spc="-14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feliz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su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75">
                <a:latin typeface="Trebuchet MS"/>
                <a:cs typeface="Trebuchet MS"/>
              </a:rPr>
              <a:t>vez.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710" y="508317"/>
            <a:ext cx="3902329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26484" y="938149"/>
            <a:ext cx="1351914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734" y="1257046"/>
            <a:ext cx="7494270" cy="313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 una </a:t>
            </a:r>
            <a:r>
              <a:rPr dirty="0" sz="1200" spc="-45">
                <a:latin typeface="Trebuchet MS"/>
                <a:cs typeface="Trebuchet MS"/>
              </a:rPr>
              <a:t>vez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45">
                <a:latin typeface="Trebuchet MS"/>
                <a:cs typeface="Trebuchet MS"/>
              </a:rPr>
              <a:t>niña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50">
                <a:latin typeface="Trebuchet MS"/>
                <a:cs typeface="Trebuchet MS"/>
              </a:rPr>
              <a:t>llamaba Betty. </a:t>
            </a:r>
            <a:r>
              <a:rPr dirty="0" sz="1200" spc="-5">
                <a:latin typeface="Trebuchet MS"/>
                <a:cs typeface="Trebuchet MS"/>
              </a:rPr>
              <a:t>Ya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40">
                <a:latin typeface="Trebuchet MS"/>
                <a:cs typeface="Trebuchet MS"/>
              </a:rPr>
              <a:t>cumplido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65">
                <a:latin typeface="Trebuchet MS"/>
                <a:cs typeface="Trebuchet MS"/>
              </a:rPr>
              <a:t>10 </a:t>
            </a:r>
            <a:r>
              <a:rPr dirty="0" sz="1200" spc="-45">
                <a:latin typeface="Trebuchet MS"/>
                <a:cs typeface="Trebuchet MS"/>
              </a:rPr>
              <a:t>años, </a:t>
            </a:r>
            <a:r>
              <a:rPr dirty="0" sz="1200" spc="-25">
                <a:latin typeface="Trebuchet MS"/>
                <a:cs typeface="Trebuchet MS"/>
              </a:rPr>
              <a:t>eso </a:t>
            </a:r>
            <a:r>
              <a:rPr dirty="0" sz="1200" spc="-45">
                <a:latin typeface="Trebuchet MS"/>
                <a:cs typeface="Trebuchet MS"/>
              </a:rPr>
              <a:t>significaba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35">
                <a:latin typeface="Trebuchet MS"/>
                <a:cs typeface="Trebuchet MS"/>
              </a:rPr>
              <a:t>podía </a:t>
            </a:r>
            <a:r>
              <a:rPr dirty="0" sz="1200" spc="-55">
                <a:latin typeface="Trebuchet MS"/>
                <a:cs typeface="Trebuchet MS"/>
              </a:rPr>
              <a:t>entrar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magia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aprender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hechizos.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55">
                <a:latin typeface="Trebuchet MS"/>
                <a:cs typeface="Trebuchet MS"/>
              </a:rPr>
              <a:t>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entrada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tres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niñas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llamadas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Montserrat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Daniela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55">
                <a:latin typeface="Trebuchet MS"/>
                <a:cs typeface="Trebuchet MS"/>
              </a:rPr>
              <a:t>Bárbara, </a:t>
            </a:r>
            <a:r>
              <a:rPr dirty="0" sz="1200" spc="-45">
                <a:latin typeface="Trebuchet MS"/>
                <a:cs typeface="Trebuchet MS"/>
              </a:rPr>
              <a:t>quienes </a:t>
            </a:r>
            <a:r>
              <a:rPr dirty="0" sz="1200" spc="-40">
                <a:latin typeface="Trebuchet MS"/>
                <a:cs typeface="Trebuchet MS"/>
              </a:rPr>
              <a:t>estaban </a:t>
            </a:r>
            <a:r>
              <a:rPr dirty="0" sz="1200" spc="-35">
                <a:latin typeface="Trebuchet MS"/>
                <a:cs typeface="Trebuchet MS"/>
              </a:rPr>
              <a:t>acompañadas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60">
                <a:latin typeface="Trebuchet MS"/>
                <a:cs typeface="Trebuchet MS"/>
              </a:rPr>
              <a:t>madre. </a:t>
            </a:r>
            <a:r>
              <a:rPr dirty="0" sz="1200" spc="-30">
                <a:latin typeface="Trebuchet MS"/>
                <a:cs typeface="Trebuchet MS"/>
              </a:rPr>
              <a:t>Cuando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fueron las mamás, </a:t>
            </a:r>
            <a:r>
              <a:rPr dirty="0" sz="1200" spc="-50">
                <a:latin typeface="Trebuchet MS"/>
                <a:cs typeface="Trebuchet MS"/>
              </a:rPr>
              <a:t>apareció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50">
                <a:latin typeface="Trebuchet MS"/>
                <a:cs typeface="Trebuchet MS"/>
              </a:rPr>
              <a:t>profesor,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10">
                <a:latin typeface="Trebuchet MS"/>
                <a:cs typeface="Trebuchet MS"/>
              </a:rPr>
              <a:t>mago  </a:t>
            </a:r>
            <a:r>
              <a:rPr dirty="0" sz="1200" spc="-45">
                <a:latin typeface="Trebuchet MS"/>
                <a:cs typeface="Trebuchet MS"/>
              </a:rPr>
              <a:t>llamado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Gaspar,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presentó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empezar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clases.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En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sus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mesas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cinco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pocillos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hacer 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pociones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varita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hechizos.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Para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comenzar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enseñaron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hechizos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básicos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como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cambiar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forma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  </a:t>
            </a:r>
            <a:r>
              <a:rPr dirty="0" sz="1200" spc="-55">
                <a:latin typeface="Trebuchet MS"/>
                <a:cs typeface="Trebuchet MS"/>
              </a:rPr>
              <a:t>figura,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hacer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flotar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cosas,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entre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otros.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1016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Ya </a:t>
            </a:r>
            <a:r>
              <a:rPr dirty="0" sz="1200" spc="-40">
                <a:latin typeface="Trebuchet MS"/>
                <a:cs typeface="Trebuchet MS"/>
              </a:rPr>
              <a:t>habían </a:t>
            </a:r>
            <a:r>
              <a:rPr dirty="0" sz="1200" spc="-30">
                <a:latin typeface="Trebuchet MS"/>
                <a:cs typeface="Trebuchet MS"/>
              </a:rPr>
              <a:t>pasado </a:t>
            </a:r>
            <a:r>
              <a:rPr dirty="0" sz="1200" spc="-50">
                <a:latin typeface="Trebuchet MS"/>
                <a:cs typeface="Trebuchet MS"/>
              </a:rPr>
              <a:t>cinco </a:t>
            </a:r>
            <a:r>
              <a:rPr dirty="0" sz="1200" spc="-25">
                <a:latin typeface="Trebuchet MS"/>
                <a:cs typeface="Trebuchet MS"/>
              </a:rPr>
              <a:t>meses </a:t>
            </a:r>
            <a:r>
              <a:rPr dirty="0" sz="1200" spc="-40">
                <a:latin typeface="Trebuchet MS"/>
                <a:cs typeface="Trebuchet MS"/>
              </a:rPr>
              <a:t>desde </a:t>
            </a:r>
            <a:r>
              <a:rPr dirty="0" sz="1200" spc="-45">
                <a:latin typeface="Trebuchet MS"/>
                <a:cs typeface="Trebuchet MS"/>
              </a:rPr>
              <a:t>que entraron 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escuela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habían hecho </a:t>
            </a:r>
            <a:r>
              <a:rPr dirty="0" sz="1200" spc="-25">
                <a:latin typeface="Trebuchet MS"/>
                <a:cs typeface="Trebuchet MS"/>
              </a:rPr>
              <a:t>amigas </a:t>
            </a:r>
            <a:r>
              <a:rPr dirty="0" sz="1200" spc="-50">
                <a:latin typeface="Trebuchet MS"/>
                <a:cs typeface="Trebuchet MS"/>
              </a:rPr>
              <a:t>todas. </a:t>
            </a:r>
            <a:r>
              <a:rPr dirty="0" sz="1200" spc="-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día en </a:t>
            </a:r>
            <a:r>
              <a:rPr dirty="0" sz="1200" spc="-55">
                <a:latin typeface="Trebuchet MS"/>
                <a:cs typeface="Trebuchet MS"/>
              </a:rPr>
              <a:t>clases,  </a:t>
            </a:r>
            <a:r>
              <a:rPr dirty="0" sz="1200" spc="-45">
                <a:latin typeface="Trebuchet MS"/>
                <a:cs typeface="Trebuchet MS"/>
              </a:rPr>
              <a:t>fueron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patio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seguir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aprendiendo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usar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varita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mágica.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mago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salieran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  para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mostrárselo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personas.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chicas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estaban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acuerdo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salieron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,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sabían,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hechizos 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enseñó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mago,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eran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peligrosos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si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mostraban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otras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personas,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podía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pasar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algo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malo.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1200" spc="-15">
                <a:latin typeface="Trebuchet MS"/>
                <a:cs typeface="Trebuchet MS"/>
              </a:rPr>
              <a:t>Las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cuatro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amigas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mostraron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personas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iban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convirtiendo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animales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seres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ni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existían.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Algunos  </a:t>
            </a:r>
            <a:r>
              <a:rPr dirty="0" sz="1200" spc="-40">
                <a:latin typeface="Trebuchet MS"/>
                <a:cs typeface="Trebuchet MS"/>
              </a:rPr>
              <a:t>podrían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hasta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perder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voz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o</a:t>
            </a:r>
            <a:r>
              <a:rPr dirty="0" sz="1200" spc="1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mezclas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animales.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Cuando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chicas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dieron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cuenta,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hacer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no  </a:t>
            </a:r>
            <a:r>
              <a:rPr dirty="0" sz="1200" spc="-40">
                <a:latin typeface="Trebuchet MS"/>
                <a:cs typeface="Trebuchet MS"/>
              </a:rPr>
              <a:t>habían </a:t>
            </a:r>
            <a:r>
              <a:rPr dirty="0" sz="1200" spc="-55">
                <a:latin typeface="Trebuchet MS"/>
                <a:cs typeface="Trebuchet MS"/>
              </a:rPr>
              <a:t>practicado </a:t>
            </a:r>
            <a:r>
              <a:rPr dirty="0" sz="1200" spc="-40">
                <a:latin typeface="Trebuchet MS"/>
                <a:cs typeface="Trebuchet MS"/>
              </a:rPr>
              <a:t>hechizos </a:t>
            </a:r>
            <a:r>
              <a:rPr dirty="0" sz="1200" spc="-50">
                <a:latin typeface="Trebuchet MS"/>
                <a:cs typeface="Trebuchet MS"/>
              </a:rPr>
              <a:t>para volver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0">
                <a:latin typeface="Trebuchet MS"/>
                <a:cs typeface="Trebuchet MS"/>
              </a:rPr>
              <a:t>normalidad </a:t>
            </a:r>
            <a:r>
              <a:rPr dirty="0" sz="1200" spc="-45">
                <a:latin typeface="Trebuchet MS"/>
                <a:cs typeface="Trebuchet MS"/>
              </a:rPr>
              <a:t>las </a:t>
            </a:r>
            <a:r>
              <a:rPr dirty="0" sz="1200" spc="-50">
                <a:latin typeface="Trebuchet MS"/>
                <a:cs typeface="Trebuchet MS"/>
              </a:rPr>
              <a:t>cosas. Justo </a:t>
            </a:r>
            <a:r>
              <a:rPr dirty="0" sz="1200" spc="-45">
                <a:latin typeface="Trebuchet MS"/>
                <a:cs typeface="Trebuchet MS"/>
              </a:rPr>
              <a:t>iba </a:t>
            </a:r>
            <a:r>
              <a:rPr dirty="0" sz="1200" spc="-30">
                <a:latin typeface="Trebuchet MS"/>
                <a:cs typeface="Trebuchet MS"/>
              </a:rPr>
              <a:t>pasando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20">
                <a:latin typeface="Trebuchet MS"/>
                <a:cs typeface="Trebuchet MS"/>
              </a:rPr>
              <a:t>maga </a:t>
            </a:r>
            <a:r>
              <a:rPr dirty="0" sz="1200" spc="-50">
                <a:latin typeface="Trebuchet MS"/>
                <a:cs typeface="Trebuchet MS"/>
              </a:rPr>
              <a:t>llamada </a:t>
            </a:r>
            <a:r>
              <a:rPr dirty="0" sz="1200" spc="-40">
                <a:latin typeface="Trebuchet MS"/>
                <a:cs typeface="Trebuchet MS"/>
              </a:rPr>
              <a:t>Cloe con  </a:t>
            </a:r>
            <a:r>
              <a:rPr dirty="0" sz="1200" spc="-55">
                <a:latin typeface="Trebuchet MS"/>
                <a:cs typeface="Trebuchet MS"/>
              </a:rPr>
              <a:t>experiencia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cuando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vio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pasando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pudo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actuar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rápido,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sacó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varita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mágica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cuando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hizo</a:t>
            </a:r>
            <a:r>
              <a:rPr dirty="0" sz="1200" spc="-70">
                <a:latin typeface="Trebuchet MS"/>
                <a:cs typeface="Trebuchet MS"/>
              </a:rPr>
              <a:t> 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hechizo.  </a:t>
            </a:r>
            <a:r>
              <a:rPr dirty="0" sz="1200" spc="-2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magia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servía,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hacer,</a:t>
            </a:r>
            <a:r>
              <a:rPr dirty="0" sz="1200" spc="10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había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hecho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todos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hechizos,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ninguno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funcionó.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27370" y="4416742"/>
            <a:ext cx="2864485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10297" y="548259"/>
            <a:ext cx="74695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Trebuchet MS"/>
                <a:cs typeface="Trebuchet MS"/>
              </a:rPr>
              <a:t>Le </a:t>
            </a:r>
            <a:r>
              <a:rPr dirty="0" sz="1200" spc="-30">
                <a:latin typeface="Trebuchet MS"/>
                <a:cs typeface="Trebuchet MS"/>
              </a:rPr>
              <a:t>preguntó </a:t>
            </a:r>
            <a:r>
              <a:rPr dirty="0" sz="1200" spc="-45">
                <a:latin typeface="Trebuchet MS"/>
                <a:cs typeface="Trebuchet MS"/>
              </a:rPr>
              <a:t>a las </a:t>
            </a:r>
            <a:r>
              <a:rPr dirty="0" sz="1200" spc="-50">
                <a:latin typeface="Trebuchet MS"/>
                <a:cs typeface="Trebuchet MS"/>
              </a:rPr>
              <a:t>chicas qué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30">
                <a:latin typeface="Trebuchet MS"/>
                <a:cs typeface="Trebuchet MS"/>
              </a:rPr>
              <a:t>pasado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5">
                <a:latin typeface="Trebuchet MS"/>
                <a:cs typeface="Trebuchet MS"/>
              </a:rPr>
              <a:t>ellas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40">
                <a:latin typeface="Trebuchet MS"/>
                <a:cs typeface="Trebuchet MS"/>
              </a:rPr>
              <a:t>contaron </a:t>
            </a:r>
            <a:r>
              <a:rPr dirty="0" sz="1200" spc="-25">
                <a:latin typeface="Trebuchet MS"/>
                <a:cs typeface="Trebuchet MS"/>
              </a:rPr>
              <a:t>todo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Cloe </a:t>
            </a:r>
            <a:r>
              <a:rPr dirty="0" sz="1200" spc="-45">
                <a:latin typeface="Trebuchet MS"/>
                <a:cs typeface="Trebuchet MS"/>
              </a:rPr>
              <a:t>les </a:t>
            </a:r>
            <a:r>
              <a:rPr dirty="0" sz="1200" spc="-30">
                <a:latin typeface="Trebuchet MS"/>
                <a:cs typeface="Trebuchet MS"/>
              </a:rPr>
              <a:t>preguntó </a:t>
            </a:r>
            <a:r>
              <a:rPr dirty="0" sz="1200" spc="-25">
                <a:latin typeface="Trebuchet MS"/>
                <a:cs typeface="Trebuchet MS"/>
              </a:rPr>
              <a:t>cómo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50">
                <a:latin typeface="Trebuchet MS"/>
                <a:cs typeface="Trebuchet MS"/>
              </a:rPr>
              <a:t>llamaba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5">
                <a:latin typeface="Trebuchet MS"/>
                <a:cs typeface="Trebuchet MS"/>
              </a:rPr>
              <a:t>mago.  </a:t>
            </a:r>
            <a:r>
              <a:rPr dirty="0" sz="1200" spc="-40">
                <a:latin typeface="Trebuchet MS"/>
                <a:cs typeface="Trebuchet MS"/>
              </a:rPr>
              <a:t>Daniela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40">
                <a:latin typeface="Trebuchet MS"/>
                <a:cs typeface="Trebuchet MS"/>
              </a:rPr>
              <a:t>contestó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5">
                <a:latin typeface="Trebuchet MS"/>
                <a:cs typeface="Trebuchet MS"/>
              </a:rPr>
              <a:t>nombre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50">
                <a:latin typeface="Trebuchet MS"/>
                <a:cs typeface="Trebuchet MS"/>
              </a:rPr>
              <a:t>Gaspar. </a:t>
            </a:r>
            <a:r>
              <a:rPr dirty="0" sz="1200" spc="-40">
                <a:latin typeface="Trebuchet MS"/>
                <a:cs typeface="Trebuchet MS"/>
              </a:rPr>
              <a:t>Cloe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65">
                <a:latin typeface="Trebuchet MS"/>
                <a:cs typeface="Trebuchet MS"/>
              </a:rPr>
              <a:t>dijo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30">
                <a:latin typeface="Trebuchet MS"/>
                <a:cs typeface="Trebuchet MS"/>
              </a:rPr>
              <a:t>un </a:t>
            </a:r>
            <a:r>
              <a:rPr dirty="0" sz="1200" spc="-40">
                <a:latin typeface="Trebuchet MS"/>
                <a:cs typeface="Trebuchet MS"/>
              </a:rPr>
              <a:t>profesor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5">
                <a:latin typeface="Trebuchet MS"/>
                <a:cs typeface="Trebuchet MS"/>
              </a:rPr>
              <a:t>solo </a:t>
            </a:r>
            <a:r>
              <a:rPr dirty="0" sz="1200" spc="-55">
                <a:latin typeface="Trebuchet MS"/>
                <a:cs typeface="Trebuchet MS"/>
              </a:rPr>
              <a:t>quería hacer </a:t>
            </a:r>
            <a:r>
              <a:rPr dirty="0" sz="1200" spc="-40">
                <a:latin typeface="Trebuchet MS"/>
                <a:cs typeface="Trebuchet MS"/>
              </a:rPr>
              <a:t>hechizos  perversos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aprovechó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10">
                <a:latin typeface="Trebuchet MS"/>
                <a:cs typeface="Trebuchet MS"/>
              </a:rPr>
              <a:t>sus </a:t>
            </a:r>
            <a:r>
              <a:rPr dirty="0" sz="1200" spc="-40">
                <a:latin typeface="Trebuchet MS"/>
                <a:cs typeface="Trebuchet MS"/>
              </a:rPr>
              <a:t>alumnos. </a:t>
            </a:r>
            <a:r>
              <a:rPr dirty="0" sz="1200" spc="-15">
                <a:latin typeface="Trebuchet MS"/>
                <a:cs typeface="Trebuchet MS"/>
              </a:rPr>
              <a:t>Las </a:t>
            </a:r>
            <a:r>
              <a:rPr dirty="0" sz="1200" spc="-55">
                <a:latin typeface="Trebuchet MS"/>
                <a:cs typeface="Trebuchet MS"/>
              </a:rPr>
              <a:t>cuatro </a:t>
            </a:r>
            <a:r>
              <a:rPr dirty="0" sz="1200" spc="-50">
                <a:latin typeface="Trebuchet MS"/>
                <a:cs typeface="Trebuchet MS"/>
              </a:rPr>
              <a:t>chicas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50">
                <a:latin typeface="Trebuchet MS"/>
                <a:cs typeface="Trebuchet MS"/>
              </a:rPr>
              <a:t>escuchar </a:t>
            </a:r>
            <a:r>
              <a:rPr dirty="0" sz="1200" spc="-20">
                <a:latin typeface="Trebuchet MS"/>
                <a:cs typeface="Trebuchet MS"/>
              </a:rPr>
              <a:t>eso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impactaron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porque </a:t>
            </a:r>
            <a:r>
              <a:rPr dirty="0" sz="1200" spc="-10">
                <a:latin typeface="Trebuchet MS"/>
                <a:cs typeface="Trebuchet MS"/>
              </a:rPr>
              <a:t>no </a:t>
            </a:r>
            <a:r>
              <a:rPr dirty="0" sz="1200" spc="-50">
                <a:latin typeface="Trebuchet MS"/>
                <a:cs typeface="Trebuchet MS"/>
              </a:rPr>
              <a:t>tenían </a:t>
            </a:r>
            <a:r>
              <a:rPr dirty="0" sz="1200" spc="-40">
                <a:latin typeface="Trebuchet MS"/>
                <a:cs typeface="Trebuchet MS"/>
              </a:rPr>
              <a:t>ni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35">
                <a:latin typeface="Trebuchet MS"/>
                <a:cs typeface="Trebuchet MS"/>
              </a:rPr>
              <a:t>menor </a:t>
            </a:r>
            <a:r>
              <a:rPr dirty="0" sz="1200" spc="-65">
                <a:latin typeface="Trebuchet MS"/>
                <a:cs typeface="Trebuchet MS"/>
              </a:rPr>
              <a:t>idea,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40">
                <a:latin typeface="Trebuchet MS"/>
                <a:cs typeface="Trebuchet MS"/>
              </a:rPr>
              <a:t>sabían </a:t>
            </a:r>
            <a:r>
              <a:rPr dirty="0" sz="1200" spc="-50">
                <a:latin typeface="Trebuchet MS"/>
                <a:cs typeface="Trebuchet MS"/>
              </a:rPr>
              <a:t>qué </a:t>
            </a:r>
            <a:r>
              <a:rPr dirty="0" sz="1200" spc="-70">
                <a:latin typeface="Trebuchet MS"/>
                <a:cs typeface="Trebuchet MS"/>
              </a:rPr>
              <a:t>hacer. </a:t>
            </a:r>
            <a:r>
              <a:rPr dirty="0" sz="1200" spc="-40">
                <a:latin typeface="Trebuchet MS"/>
                <a:cs typeface="Trebuchet MS"/>
              </a:rPr>
              <a:t>Cloe </a:t>
            </a:r>
            <a:r>
              <a:rPr dirty="0" sz="1200" spc="-45">
                <a:latin typeface="Trebuchet MS"/>
                <a:cs typeface="Trebuchet MS"/>
              </a:rPr>
              <a:t>les </a:t>
            </a:r>
            <a:r>
              <a:rPr dirty="0" sz="1200" spc="-40">
                <a:latin typeface="Trebuchet MS"/>
                <a:cs typeface="Trebuchet MS"/>
              </a:rPr>
              <a:t>pidió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60">
                <a:latin typeface="Trebuchet MS"/>
                <a:cs typeface="Trebuchet MS"/>
              </a:rPr>
              <a:t>varitas. </a:t>
            </a:r>
            <a:r>
              <a:rPr dirty="0" sz="1200" spc="-30">
                <a:latin typeface="Trebuchet MS"/>
                <a:cs typeface="Trebuchet MS"/>
              </a:rPr>
              <a:t>Montserrat </a:t>
            </a:r>
            <a:r>
              <a:rPr dirty="0" sz="1200" spc="-125">
                <a:latin typeface="Trebuchet MS"/>
                <a:cs typeface="Trebuchet MS"/>
              </a:rPr>
              <a:t>, </a:t>
            </a:r>
            <a:r>
              <a:rPr dirty="0" sz="1200" spc="-40">
                <a:latin typeface="Trebuchet MS"/>
                <a:cs typeface="Trebuchet MS"/>
              </a:rPr>
              <a:t>Daniela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Betty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35">
                <a:latin typeface="Trebuchet MS"/>
                <a:cs typeface="Trebuchet MS"/>
              </a:rPr>
              <a:t>pasaron </a:t>
            </a:r>
            <a:r>
              <a:rPr dirty="0" sz="1200" spc="-15">
                <a:latin typeface="Trebuchet MS"/>
                <a:cs typeface="Trebuchet MS"/>
              </a:rPr>
              <a:t>sus </a:t>
            </a:r>
            <a:r>
              <a:rPr dirty="0" sz="1200" spc="-50">
                <a:latin typeface="Trebuchet MS"/>
                <a:cs typeface="Trebuchet MS"/>
              </a:rPr>
              <a:t>varitas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65">
                <a:latin typeface="Trebuchet MS"/>
                <a:cs typeface="Trebuchet MS"/>
              </a:rPr>
              <a:t>ella  </a:t>
            </a:r>
            <a:r>
              <a:rPr dirty="0" sz="1200" spc="-45">
                <a:latin typeface="Trebuchet MS"/>
                <a:cs typeface="Trebuchet MS"/>
              </a:rPr>
              <a:t>rápidamente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intentó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nuevo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hacer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hechizos.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Al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final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funcionó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las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chicas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pusieron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felices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ver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todo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volvió 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normalidad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hacer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13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mago,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Cloe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tranquilizaran,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pues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hacer.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0297" y="1829054"/>
            <a:ext cx="747014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Cloe </a:t>
            </a:r>
            <a:r>
              <a:rPr dirty="0" spc="-35"/>
              <a:t>se </a:t>
            </a:r>
            <a:r>
              <a:rPr dirty="0" spc="-40"/>
              <a:t>dirigió </a:t>
            </a:r>
            <a:r>
              <a:rPr dirty="0" spc="-45"/>
              <a:t>a </a:t>
            </a:r>
            <a:r>
              <a:rPr dirty="0" spc="-60"/>
              <a:t>la </a:t>
            </a:r>
            <a:r>
              <a:rPr dirty="0" spc="-55"/>
              <a:t>escuela </a:t>
            </a:r>
            <a:r>
              <a:rPr dirty="0" spc="-45"/>
              <a:t>de </a:t>
            </a:r>
            <a:r>
              <a:rPr dirty="0" spc="-5"/>
              <a:t>magos </a:t>
            </a:r>
            <a:r>
              <a:rPr dirty="0" spc="-20"/>
              <a:t>y </a:t>
            </a:r>
            <a:r>
              <a:rPr dirty="0" spc="-55"/>
              <a:t>les </a:t>
            </a:r>
            <a:r>
              <a:rPr dirty="0" spc="-35"/>
              <a:t>contó </a:t>
            </a:r>
            <a:r>
              <a:rPr dirty="0" spc="-40"/>
              <a:t>sobre </a:t>
            </a:r>
            <a:r>
              <a:rPr dirty="0" spc="-45"/>
              <a:t>las </a:t>
            </a:r>
            <a:r>
              <a:rPr dirty="0" spc="-40"/>
              <a:t>maldades </a:t>
            </a:r>
            <a:r>
              <a:rPr dirty="0" spc="-50"/>
              <a:t>que </a:t>
            </a:r>
            <a:r>
              <a:rPr dirty="0" spc="-40"/>
              <a:t>Gaspar </a:t>
            </a:r>
            <a:r>
              <a:rPr dirty="0" spc="-50"/>
              <a:t>realizó </a:t>
            </a:r>
            <a:r>
              <a:rPr dirty="0" spc="-45"/>
              <a:t>a </a:t>
            </a:r>
            <a:r>
              <a:rPr dirty="0" spc="-30"/>
              <a:t>personas </a:t>
            </a:r>
            <a:r>
              <a:rPr dirty="0" spc="-45"/>
              <a:t>indefensas. </a:t>
            </a:r>
            <a:r>
              <a:rPr dirty="0" spc="-35"/>
              <a:t>El </a:t>
            </a:r>
            <a:r>
              <a:rPr dirty="0" spc="-85"/>
              <a:t>jefe  </a:t>
            </a:r>
            <a:r>
              <a:rPr dirty="0" spc="-55"/>
              <a:t>hechicero</a:t>
            </a:r>
            <a:r>
              <a:rPr dirty="0" spc="170"/>
              <a:t> </a:t>
            </a:r>
            <a:r>
              <a:rPr dirty="0" spc="-70"/>
              <a:t>le</a:t>
            </a:r>
            <a:r>
              <a:rPr dirty="0" spc="-114"/>
              <a:t> </a:t>
            </a:r>
            <a:r>
              <a:rPr dirty="0" spc="-65"/>
              <a:t>dijo</a:t>
            </a:r>
            <a:r>
              <a:rPr dirty="0" spc="-100"/>
              <a:t> </a:t>
            </a:r>
            <a:r>
              <a:rPr dirty="0" spc="-50"/>
              <a:t>que</a:t>
            </a:r>
            <a:r>
              <a:rPr dirty="0" spc="-114"/>
              <a:t> </a:t>
            </a:r>
            <a:r>
              <a:rPr dirty="0" spc="-40"/>
              <a:t>lo</a:t>
            </a:r>
            <a:r>
              <a:rPr dirty="0" spc="-120"/>
              <a:t> </a:t>
            </a:r>
            <a:r>
              <a:rPr dirty="0" spc="-55"/>
              <a:t>llevaran</a:t>
            </a:r>
            <a:r>
              <a:rPr dirty="0" spc="-90"/>
              <a:t> </a:t>
            </a:r>
            <a:r>
              <a:rPr dirty="0" spc="-35"/>
              <a:t>donde</a:t>
            </a:r>
            <a:r>
              <a:rPr dirty="0" spc="-95"/>
              <a:t> </a:t>
            </a:r>
            <a:r>
              <a:rPr dirty="0" spc="-35"/>
              <a:t>se</a:t>
            </a:r>
            <a:r>
              <a:rPr dirty="0" spc="-114"/>
              <a:t> </a:t>
            </a:r>
            <a:r>
              <a:rPr dirty="0" spc="-45"/>
              <a:t>encontraba</a:t>
            </a:r>
            <a:r>
              <a:rPr dirty="0" spc="-110"/>
              <a:t> </a:t>
            </a:r>
            <a:r>
              <a:rPr dirty="0" spc="-70"/>
              <a:t>el</a:t>
            </a:r>
            <a:r>
              <a:rPr dirty="0" spc="-114"/>
              <a:t> </a:t>
            </a:r>
            <a:r>
              <a:rPr dirty="0" spc="-10"/>
              <a:t>mago</a:t>
            </a:r>
            <a:r>
              <a:rPr dirty="0" spc="-95"/>
              <a:t> </a:t>
            </a:r>
            <a:r>
              <a:rPr dirty="0" spc="-40"/>
              <a:t>Gaspar</a:t>
            </a:r>
            <a:r>
              <a:rPr dirty="0" spc="-100"/>
              <a:t> </a:t>
            </a:r>
            <a:r>
              <a:rPr dirty="0" spc="-30"/>
              <a:t>ya</a:t>
            </a:r>
            <a:r>
              <a:rPr dirty="0" spc="-105"/>
              <a:t> </a:t>
            </a:r>
            <a:r>
              <a:rPr dirty="0" spc="-50"/>
              <a:t>que</a:t>
            </a:r>
            <a:r>
              <a:rPr dirty="0" spc="-95"/>
              <a:t> </a:t>
            </a:r>
            <a:r>
              <a:rPr dirty="0" spc="-45"/>
              <a:t>habían</a:t>
            </a:r>
            <a:r>
              <a:rPr dirty="0" spc="-90"/>
              <a:t> </a:t>
            </a:r>
            <a:r>
              <a:rPr dirty="0" spc="-45"/>
              <a:t>hartas</a:t>
            </a:r>
            <a:r>
              <a:rPr dirty="0" spc="-100"/>
              <a:t> </a:t>
            </a:r>
            <a:r>
              <a:rPr dirty="0" spc="-40"/>
              <a:t>denuncias</a:t>
            </a:r>
            <a:r>
              <a:rPr dirty="0" spc="-105"/>
              <a:t> </a:t>
            </a:r>
            <a:r>
              <a:rPr dirty="0" spc="-40"/>
              <a:t>sobre</a:t>
            </a:r>
            <a:r>
              <a:rPr dirty="0" spc="-95"/>
              <a:t> </a:t>
            </a:r>
            <a:r>
              <a:rPr dirty="0" spc="-65"/>
              <a:t>él</a:t>
            </a:r>
            <a:r>
              <a:rPr dirty="0" spc="-120"/>
              <a:t> </a:t>
            </a:r>
            <a:r>
              <a:rPr dirty="0" spc="-20"/>
              <a:t>y</a:t>
            </a:r>
            <a:r>
              <a:rPr dirty="0" spc="-95"/>
              <a:t> </a:t>
            </a:r>
            <a:r>
              <a:rPr dirty="0" spc="-50"/>
              <a:t>que</a:t>
            </a:r>
            <a:r>
              <a:rPr dirty="0" spc="145"/>
              <a:t> </a:t>
            </a:r>
            <a:r>
              <a:rPr dirty="0" spc="-40"/>
              <a:t>lo  estaban</a:t>
            </a:r>
            <a:r>
              <a:rPr dirty="0" spc="-110"/>
              <a:t> </a:t>
            </a:r>
            <a:r>
              <a:rPr dirty="0" spc="-30"/>
              <a:t>buscando</a:t>
            </a:r>
            <a:r>
              <a:rPr dirty="0" spc="-120"/>
              <a:t> </a:t>
            </a:r>
            <a:r>
              <a:rPr dirty="0" spc="-45"/>
              <a:t>de</a:t>
            </a:r>
            <a:r>
              <a:rPr dirty="0" spc="-120"/>
              <a:t> </a:t>
            </a:r>
            <a:r>
              <a:rPr dirty="0" spc="-55"/>
              <a:t>hace</a:t>
            </a:r>
            <a:r>
              <a:rPr dirty="0" spc="-114"/>
              <a:t> </a:t>
            </a:r>
            <a:r>
              <a:rPr dirty="0" spc="-30"/>
              <a:t>mucho</a:t>
            </a:r>
            <a:r>
              <a:rPr dirty="0" spc="-120"/>
              <a:t> </a:t>
            </a:r>
            <a:r>
              <a:rPr dirty="0" spc="-50"/>
              <a:t>tiempo.</a:t>
            </a:r>
            <a:r>
              <a:rPr dirty="0" spc="-114"/>
              <a:t> </a:t>
            </a:r>
            <a:r>
              <a:rPr dirty="0" spc="-40"/>
              <a:t>Cloe</a:t>
            </a:r>
            <a:r>
              <a:rPr dirty="0" spc="-114"/>
              <a:t> </a:t>
            </a:r>
            <a:r>
              <a:rPr dirty="0" spc="-45"/>
              <a:t>les</a:t>
            </a:r>
            <a:r>
              <a:rPr dirty="0" spc="-125"/>
              <a:t> </a:t>
            </a:r>
            <a:r>
              <a:rPr dirty="0" spc="-45"/>
              <a:t>indicó</a:t>
            </a:r>
            <a:r>
              <a:rPr dirty="0" spc="-114"/>
              <a:t> </a:t>
            </a:r>
            <a:r>
              <a:rPr dirty="0" spc="-50"/>
              <a:t>que</a:t>
            </a:r>
            <a:r>
              <a:rPr dirty="0" spc="-120"/>
              <a:t> </a:t>
            </a:r>
            <a:r>
              <a:rPr dirty="0" spc="-35"/>
              <a:t>se</a:t>
            </a:r>
            <a:r>
              <a:rPr dirty="0" spc="-114"/>
              <a:t> </a:t>
            </a:r>
            <a:r>
              <a:rPr dirty="0" spc="-45"/>
              <a:t>encontraba</a:t>
            </a:r>
            <a:r>
              <a:rPr dirty="0" spc="-120"/>
              <a:t> </a:t>
            </a:r>
            <a:r>
              <a:rPr dirty="0" spc="-40"/>
              <a:t>en</a:t>
            </a:r>
            <a:r>
              <a:rPr dirty="0" spc="-114"/>
              <a:t> </a:t>
            </a:r>
            <a:r>
              <a:rPr dirty="0" spc="-60"/>
              <a:t>la</a:t>
            </a:r>
            <a:r>
              <a:rPr dirty="0" spc="-150"/>
              <a:t> </a:t>
            </a:r>
            <a:r>
              <a:rPr dirty="0" spc="-50"/>
              <a:t>academia</a:t>
            </a:r>
            <a:r>
              <a:rPr dirty="0" spc="-125"/>
              <a:t> </a:t>
            </a:r>
            <a:r>
              <a:rPr dirty="0" spc="-45"/>
              <a:t>de</a:t>
            </a:r>
            <a:r>
              <a:rPr dirty="0" spc="-114"/>
              <a:t> </a:t>
            </a:r>
            <a:r>
              <a:rPr dirty="0" spc="-40"/>
              <a:t>hechizos</a:t>
            </a:r>
            <a:r>
              <a:rPr dirty="0" spc="-125"/>
              <a:t> </a:t>
            </a:r>
            <a:r>
              <a:rPr dirty="0" spc="-50"/>
              <a:t>para</a:t>
            </a:r>
            <a:r>
              <a:rPr dirty="0" spc="-130"/>
              <a:t> </a:t>
            </a:r>
            <a:r>
              <a:rPr dirty="0" spc="-30"/>
              <a:t>niñas</a:t>
            </a:r>
            <a:r>
              <a:rPr dirty="0" spc="114"/>
              <a:t> </a:t>
            </a:r>
            <a:r>
              <a:rPr dirty="0" spc="-20"/>
              <a:t>y</a:t>
            </a:r>
            <a:r>
              <a:rPr dirty="0" spc="-114"/>
              <a:t> </a:t>
            </a:r>
            <a:r>
              <a:rPr dirty="0" spc="-40"/>
              <a:t>lo  pudieron</a:t>
            </a:r>
            <a:r>
              <a:rPr dirty="0" spc="-140"/>
              <a:t> </a:t>
            </a:r>
            <a:r>
              <a:rPr dirty="0" spc="-65"/>
              <a:t>atrapar.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0297" y="2743517"/>
            <a:ext cx="74701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Trebuchet MS"/>
                <a:cs typeface="Trebuchet MS"/>
              </a:rPr>
              <a:t>El </a:t>
            </a:r>
            <a:r>
              <a:rPr dirty="0" sz="1200" spc="-85">
                <a:latin typeface="Trebuchet MS"/>
                <a:cs typeface="Trebuchet MS"/>
              </a:rPr>
              <a:t>jefe </a:t>
            </a:r>
            <a:r>
              <a:rPr dirty="0" sz="1200" spc="-50">
                <a:latin typeface="Trebuchet MS"/>
                <a:cs typeface="Trebuchet MS"/>
              </a:rPr>
              <a:t>hechicero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40">
                <a:latin typeface="Trebuchet MS"/>
                <a:cs typeface="Trebuchet MS"/>
              </a:rPr>
              <a:t>agradecido </a:t>
            </a:r>
            <a:r>
              <a:rPr dirty="0" sz="1200" spc="-45">
                <a:latin typeface="Trebuchet MS"/>
                <a:cs typeface="Trebuchet MS"/>
              </a:rPr>
              <a:t>de las </a:t>
            </a:r>
            <a:r>
              <a:rPr dirty="0" sz="1200" spc="-35">
                <a:latin typeface="Trebuchet MS"/>
                <a:cs typeface="Trebuchet MS"/>
              </a:rPr>
              <a:t>amigas, </a:t>
            </a:r>
            <a:r>
              <a:rPr dirty="0" sz="1200" spc="-40">
                <a:latin typeface="Trebuchet MS"/>
                <a:cs typeface="Trebuchet MS"/>
              </a:rPr>
              <a:t>porque </a:t>
            </a:r>
            <a:r>
              <a:rPr dirty="0" sz="1200" spc="-45">
                <a:latin typeface="Trebuchet MS"/>
                <a:cs typeface="Trebuchet MS"/>
              </a:rPr>
              <a:t>ellos </a:t>
            </a:r>
            <a:r>
              <a:rPr dirty="0" sz="1200" spc="-25">
                <a:latin typeface="Trebuchet MS"/>
                <a:cs typeface="Trebuchet MS"/>
              </a:rPr>
              <a:t>solo </a:t>
            </a:r>
            <a:r>
              <a:rPr dirty="0" sz="1200" spc="-45">
                <a:latin typeface="Trebuchet MS"/>
                <a:cs typeface="Trebuchet MS"/>
              </a:rPr>
              <a:t>querían </a:t>
            </a:r>
            <a:r>
              <a:rPr dirty="0" sz="1200" spc="-40">
                <a:latin typeface="Trebuchet MS"/>
                <a:cs typeface="Trebuchet MS"/>
              </a:rPr>
              <a:t>enseñar </a:t>
            </a:r>
            <a:r>
              <a:rPr dirty="0" sz="1200" spc="-25">
                <a:latin typeface="Trebuchet MS"/>
                <a:cs typeface="Trebuchet MS"/>
              </a:rPr>
              <a:t>magia </a:t>
            </a:r>
            <a:r>
              <a:rPr dirty="0" sz="1200" spc="-50">
                <a:latin typeface="Trebuchet MS"/>
                <a:cs typeface="Trebuchet MS"/>
              </a:rPr>
              <a:t>buena, </a:t>
            </a:r>
            <a:r>
              <a:rPr dirty="0" sz="1200" spc="-35">
                <a:latin typeface="Trebuchet MS"/>
                <a:cs typeface="Trebuchet MS"/>
              </a:rPr>
              <a:t>Betty </a:t>
            </a:r>
            <a:r>
              <a:rPr dirty="0" sz="1200" spc="-80">
                <a:latin typeface="Trebuchet MS"/>
                <a:cs typeface="Trebuchet MS"/>
              </a:rPr>
              <a:t>dijo:  </a:t>
            </a:r>
            <a:r>
              <a:rPr dirty="0" sz="1200" spc="-50">
                <a:latin typeface="Arial"/>
                <a:cs typeface="Arial"/>
              </a:rPr>
              <a:t>“¿Quién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nos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enseñara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magia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Arial"/>
                <a:cs typeface="Arial"/>
              </a:rPr>
              <a:t>hechizos?”</a:t>
            </a:r>
            <a:r>
              <a:rPr dirty="0" sz="1200" spc="-60">
                <a:latin typeface="Trebuchet MS"/>
                <a:cs typeface="Trebuchet MS"/>
              </a:rPr>
              <a:t>.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Cloe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profesora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pociones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mágicas.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Las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chicas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estaban  </a:t>
            </a:r>
            <a:r>
              <a:rPr dirty="0" sz="1200" spc="-60">
                <a:latin typeface="Trebuchet MS"/>
                <a:cs typeface="Trebuchet MS"/>
              </a:rPr>
              <a:t>felices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porque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seguirían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clases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tanto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gustaban.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8304" y="508317"/>
            <a:ext cx="2762758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64026" y="938149"/>
            <a:ext cx="1068704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427098"/>
            <a:ext cx="7489825" cy="295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lugar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llamado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Albercas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Adormecidas,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pasan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cosas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mágicas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algunas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personas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viven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ahí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tienen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magia.  </a:t>
            </a:r>
            <a:r>
              <a:rPr dirty="0" sz="1200" spc="-25">
                <a:latin typeface="Trebuchet MS"/>
                <a:cs typeface="Trebuchet MS"/>
              </a:rPr>
              <a:t>Aquí </a:t>
            </a:r>
            <a:r>
              <a:rPr dirty="0" sz="1200" spc="-45">
                <a:latin typeface="Trebuchet MS"/>
                <a:cs typeface="Trebuchet MS"/>
              </a:rPr>
              <a:t>viven </a:t>
            </a:r>
            <a:r>
              <a:rPr dirty="0" sz="1200" spc="-114">
                <a:latin typeface="Trebuchet MS"/>
                <a:cs typeface="Trebuchet MS"/>
              </a:rPr>
              <a:t>7 </a:t>
            </a:r>
            <a:r>
              <a:rPr dirty="0" sz="1200" spc="-30">
                <a:latin typeface="Trebuchet MS"/>
                <a:cs typeface="Trebuchet MS"/>
              </a:rPr>
              <a:t>amigos: </a:t>
            </a:r>
            <a:r>
              <a:rPr dirty="0" sz="1200" spc="-50">
                <a:latin typeface="Trebuchet MS"/>
                <a:cs typeface="Trebuchet MS"/>
              </a:rPr>
              <a:t>Alberto, </a:t>
            </a:r>
            <a:r>
              <a:rPr dirty="0" sz="1200" spc="-75">
                <a:latin typeface="Trebuchet MS"/>
                <a:cs typeface="Trebuchet MS"/>
              </a:rPr>
              <a:t>Juan, </a:t>
            </a:r>
            <a:r>
              <a:rPr dirty="0" sz="1200" spc="-65">
                <a:latin typeface="Trebuchet MS"/>
                <a:cs typeface="Trebuchet MS"/>
              </a:rPr>
              <a:t>Carla, </a:t>
            </a:r>
            <a:r>
              <a:rPr dirty="0" sz="1200" spc="-40">
                <a:latin typeface="Trebuchet MS"/>
                <a:cs typeface="Trebuchet MS"/>
              </a:rPr>
              <a:t>Mikel, </a:t>
            </a:r>
            <a:r>
              <a:rPr dirty="0" sz="1200" spc="-45">
                <a:latin typeface="Trebuchet MS"/>
                <a:cs typeface="Trebuchet MS"/>
              </a:rPr>
              <a:t>Nico, </a:t>
            </a:r>
            <a:r>
              <a:rPr dirty="0" sz="1200" spc="-30">
                <a:latin typeface="Trebuchet MS"/>
                <a:cs typeface="Trebuchet MS"/>
              </a:rPr>
              <a:t>Andrea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60">
                <a:latin typeface="Trebuchet MS"/>
                <a:cs typeface="Trebuchet MS"/>
              </a:rPr>
              <a:t>Federico,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estaban </a:t>
            </a:r>
            <a:r>
              <a:rPr dirty="0" sz="1200" spc="-35">
                <a:latin typeface="Trebuchet MS"/>
                <a:cs typeface="Trebuchet MS"/>
              </a:rPr>
              <a:t>acostumbrados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realizar  </a:t>
            </a:r>
            <a:r>
              <a:rPr dirty="0" sz="1200" spc="-25">
                <a:latin typeface="Trebuchet MS"/>
                <a:cs typeface="Trebuchet MS"/>
              </a:rPr>
              <a:t>todo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ayuda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magia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tenían.</a:t>
            </a:r>
            <a:r>
              <a:rPr dirty="0" sz="1200" spc="1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Por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ejemplo,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casa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ordenaban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magia,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problemas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tenían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igual 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0">
                <a:latin typeface="Trebuchet MS"/>
                <a:cs typeface="Trebuchet MS"/>
              </a:rPr>
              <a:t>solucionaban con </a:t>
            </a:r>
            <a:r>
              <a:rPr dirty="0" sz="1200" spc="-45">
                <a:latin typeface="Trebuchet MS"/>
                <a:cs typeface="Trebuchet MS"/>
              </a:rPr>
              <a:t>magia, </a:t>
            </a:r>
            <a:r>
              <a:rPr dirty="0" sz="1200" spc="-40">
                <a:latin typeface="Trebuchet MS"/>
                <a:cs typeface="Trebuchet MS"/>
              </a:rPr>
              <a:t>si </a:t>
            </a:r>
            <a:r>
              <a:rPr dirty="0" sz="1200" spc="-35">
                <a:latin typeface="Trebuchet MS"/>
                <a:cs typeface="Trebuchet MS"/>
              </a:rPr>
              <a:t>rompían </a:t>
            </a:r>
            <a:r>
              <a:rPr dirty="0" sz="1200" spc="-25">
                <a:latin typeface="Trebuchet MS"/>
                <a:cs typeface="Trebuchet MS"/>
              </a:rPr>
              <a:t>algo </a:t>
            </a:r>
            <a:r>
              <a:rPr dirty="0" sz="1200" spc="-55">
                <a:latin typeface="Trebuchet MS"/>
                <a:cs typeface="Trebuchet MS"/>
              </a:rPr>
              <a:t>aplicaban </a:t>
            </a:r>
            <a:r>
              <a:rPr dirty="0" sz="1200" spc="-45">
                <a:latin typeface="Trebuchet MS"/>
                <a:cs typeface="Trebuchet MS"/>
              </a:rPr>
              <a:t>magia, en </a:t>
            </a:r>
            <a:r>
              <a:rPr dirty="0" sz="1200" spc="-70">
                <a:latin typeface="Trebuchet MS"/>
                <a:cs typeface="Trebuchet MS"/>
              </a:rPr>
              <a:t>fin, </a:t>
            </a:r>
            <a:r>
              <a:rPr dirty="0" sz="1200" spc="-45">
                <a:latin typeface="Trebuchet MS"/>
                <a:cs typeface="Trebuchet MS"/>
              </a:rPr>
              <a:t>ellos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50">
                <a:latin typeface="Trebuchet MS"/>
                <a:cs typeface="Trebuchet MS"/>
              </a:rPr>
              <a:t>hacían </a:t>
            </a:r>
            <a:r>
              <a:rPr dirty="0" sz="1200" spc="-35">
                <a:latin typeface="Trebuchet MS"/>
                <a:cs typeface="Trebuchet MS"/>
              </a:rPr>
              <a:t>nada</a:t>
            </a:r>
            <a:r>
              <a:rPr dirty="0" sz="1200" spc="-2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sin </a:t>
            </a:r>
            <a:r>
              <a:rPr dirty="0" sz="1200" spc="-45">
                <a:latin typeface="Trebuchet MS"/>
                <a:cs typeface="Trebuchet MS"/>
              </a:rPr>
              <a:t>magia. </a:t>
            </a:r>
            <a:r>
              <a:rPr dirty="0" sz="1200" spc="-40">
                <a:latin typeface="Trebuchet MS"/>
                <a:cs typeface="Trebuchet MS"/>
              </a:rPr>
              <a:t>aunque </a:t>
            </a:r>
            <a:r>
              <a:rPr dirty="0" sz="1200" spc="-30">
                <a:latin typeface="Trebuchet MS"/>
                <a:cs typeface="Trebuchet MS"/>
              </a:rPr>
              <a:t>tenemos 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decir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Federico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trataba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solucionar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cosas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vida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diaria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magia.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día a </a:t>
            </a:r>
            <a:r>
              <a:rPr dirty="0" sz="1200" spc="-40">
                <a:latin typeface="Trebuchet MS"/>
                <a:cs typeface="Trebuchet MS"/>
              </a:rPr>
              <a:t>todos, </a:t>
            </a:r>
            <a:r>
              <a:rPr dirty="0" sz="1200" spc="-50">
                <a:latin typeface="Trebuchet MS"/>
                <a:cs typeface="Trebuchet MS"/>
              </a:rPr>
              <a:t>excepto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5">
                <a:latin typeface="Trebuchet MS"/>
                <a:cs typeface="Trebuchet MS"/>
              </a:rPr>
              <a:t>Federico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55">
                <a:latin typeface="Trebuchet MS"/>
                <a:cs typeface="Trebuchet MS"/>
              </a:rPr>
              <a:t>les fue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magia. </a:t>
            </a:r>
            <a:r>
              <a:rPr dirty="0" sz="1200" spc="-35">
                <a:latin typeface="Trebuchet MS"/>
                <a:cs typeface="Trebuchet MS"/>
              </a:rPr>
              <a:t>Ellos </a:t>
            </a:r>
            <a:r>
              <a:rPr dirty="0" sz="1200" spc="-45">
                <a:latin typeface="Trebuchet MS"/>
                <a:cs typeface="Trebuchet MS"/>
              </a:rPr>
              <a:t>escucharon </a:t>
            </a:r>
            <a:r>
              <a:rPr dirty="0" sz="1200" spc="-50">
                <a:latin typeface="Trebuchet MS"/>
                <a:cs typeface="Trebuchet MS"/>
              </a:rPr>
              <a:t>que tenían que </a:t>
            </a:r>
            <a:r>
              <a:rPr dirty="0" sz="1200" spc="-65">
                <a:latin typeface="Trebuchet MS"/>
                <a:cs typeface="Trebuchet MS"/>
              </a:rPr>
              <a:t>ir </a:t>
            </a:r>
            <a:r>
              <a:rPr dirty="0" sz="1200" spc="-45">
                <a:latin typeface="Trebuchet MS"/>
                <a:cs typeface="Trebuchet MS"/>
              </a:rPr>
              <a:t>a Parque </a:t>
            </a:r>
            <a:r>
              <a:rPr dirty="0" sz="1200" spc="-50">
                <a:latin typeface="Trebuchet MS"/>
                <a:cs typeface="Trebuchet MS"/>
              </a:rPr>
              <a:t>Placentero para  </a:t>
            </a:r>
            <a:r>
              <a:rPr dirty="0" sz="1200" spc="-65">
                <a:latin typeface="Trebuchet MS"/>
                <a:cs typeface="Trebuchet MS"/>
              </a:rPr>
              <a:t>recuperarla.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25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así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como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emprendieron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viaje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Parque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Placentero.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viaje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encontraron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monstruo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Lago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Ness.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Este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realizó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90">
                <a:latin typeface="Trebuchet MS"/>
                <a:cs typeface="Trebuchet MS"/>
              </a:rPr>
              <a:t>3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acertijos: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Trebuchet MS"/>
                <a:cs typeface="Trebuchet MS"/>
              </a:rPr>
              <a:t>-Si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responden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bien</a:t>
            </a:r>
            <a:r>
              <a:rPr dirty="0" sz="1200" spc="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pueden</a:t>
            </a:r>
            <a:r>
              <a:rPr dirty="0" sz="1200" spc="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continuar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7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viaje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9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dijo</a:t>
            </a:r>
            <a:r>
              <a:rPr dirty="0" sz="1200" spc="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monstruo-</a:t>
            </a:r>
            <a:r>
              <a:rPr dirty="0" sz="1200" spc="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acertijo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número</a:t>
            </a:r>
            <a:r>
              <a:rPr dirty="0" sz="1200" spc="90">
                <a:latin typeface="Trebuchet MS"/>
                <a:cs typeface="Trebuchet MS"/>
              </a:rPr>
              <a:t> </a:t>
            </a:r>
            <a:r>
              <a:rPr dirty="0" sz="1200" spc="-110">
                <a:latin typeface="Trebuchet MS"/>
                <a:cs typeface="Trebuchet MS"/>
              </a:rPr>
              <a:t>1: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¿Qué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hace</a:t>
            </a:r>
            <a:r>
              <a:rPr dirty="0" sz="1200" spc="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7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abeja</a:t>
            </a:r>
            <a:r>
              <a:rPr dirty="0" sz="1200" spc="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15">
                <a:latin typeface="Trebuchet MS"/>
                <a:cs typeface="Trebuchet MS"/>
              </a:rPr>
              <a:t>gimnasio?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30">
                <a:latin typeface="Trebuchet MS"/>
                <a:cs typeface="Trebuchet MS"/>
              </a:rPr>
              <a:t>-Zuuuuumba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-28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 </a:t>
            </a:r>
            <a:r>
              <a:rPr dirty="0" sz="1200" spc="-60">
                <a:latin typeface="Trebuchet MS"/>
                <a:cs typeface="Trebuchet MS"/>
              </a:rPr>
              <a:t>Federico.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5">
                <a:latin typeface="Trebuchet MS"/>
                <a:cs typeface="Trebuchet MS"/>
              </a:rPr>
              <a:t>-Muy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bien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monstruo.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5">
                <a:latin typeface="Trebuchet MS"/>
                <a:cs typeface="Trebuchet MS"/>
              </a:rPr>
              <a:t>-Acertijo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2: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Un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caballo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blanco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entro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Mar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Negro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¿Cómo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salió?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5">
                <a:latin typeface="Trebuchet MS"/>
                <a:cs typeface="Trebuchet MS"/>
              </a:rPr>
              <a:t>-Mmmmm</a:t>
            </a:r>
            <a:r>
              <a:rPr dirty="0" sz="1200" spc="-25">
                <a:latin typeface="Arial"/>
                <a:cs typeface="Arial"/>
              </a:rPr>
              <a:t>…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¡Ya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sé!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salió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mojado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Karla.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76264" y="4416742"/>
            <a:ext cx="2300097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8727" y="678179"/>
            <a:ext cx="7163434" cy="2404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Trebuchet MS"/>
                <a:cs typeface="Trebuchet MS"/>
              </a:rPr>
              <a:t>-Muy </a:t>
            </a:r>
            <a:r>
              <a:rPr dirty="0" sz="1200" spc="-45">
                <a:latin typeface="Trebuchet MS"/>
                <a:cs typeface="Trebuchet MS"/>
              </a:rPr>
              <a:t>bien - </a:t>
            </a:r>
            <a:r>
              <a:rPr dirty="0" sz="1200" spc="-65">
                <a:latin typeface="Trebuchet MS"/>
                <a:cs typeface="Trebuchet MS"/>
              </a:rPr>
              <a:t>dijo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0">
                <a:latin typeface="Trebuchet MS"/>
                <a:cs typeface="Trebuchet MS"/>
              </a:rPr>
              <a:t>monstruo- </a:t>
            </a:r>
            <a:r>
              <a:rPr dirty="0" sz="1200" spc="-70">
                <a:latin typeface="Trebuchet MS"/>
                <a:cs typeface="Trebuchet MS"/>
              </a:rPr>
              <a:t>acertijo </a:t>
            </a:r>
            <a:r>
              <a:rPr dirty="0" sz="1200" spc="-110">
                <a:latin typeface="Trebuchet MS"/>
                <a:cs typeface="Trebuchet MS"/>
              </a:rPr>
              <a:t>3: </a:t>
            </a:r>
            <a:r>
              <a:rPr dirty="0" sz="1200" spc="-5">
                <a:latin typeface="Trebuchet MS"/>
                <a:cs typeface="Trebuchet MS"/>
              </a:rPr>
              <a:t>En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mar </a:t>
            </a:r>
            <a:r>
              <a:rPr dirty="0" sz="1200" spc="-25">
                <a:latin typeface="Trebuchet MS"/>
                <a:cs typeface="Trebuchet MS"/>
              </a:rPr>
              <a:t>yo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30">
                <a:latin typeface="Trebuchet MS"/>
                <a:cs typeface="Trebuchet MS"/>
              </a:rPr>
              <a:t>me </a:t>
            </a:r>
            <a:r>
              <a:rPr dirty="0" sz="1200" spc="-65">
                <a:latin typeface="Trebuchet MS"/>
                <a:cs typeface="Trebuchet MS"/>
              </a:rPr>
              <a:t>mojo, </a:t>
            </a:r>
            <a:r>
              <a:rPr dirty="0" sz="1200" spc="-45">
                <a:latin typeface="Trebuchet MS"/>
                <a:cs typeface="Trebuchet MS"/>
              </a:rPr>
              <a:t>en las </a:t>
            </a:r>
            <a:r>
              <a:rPr dirty="0" sz="1200" spc="-40">
                <a:latin typeface="Trebuchet MS"/>
                <a:cs typeface="Trebuchet MS"/>
              </a:rPr>
              <a:t>brasas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30">
                <a:latin typeface="Trebuchet MS"/>
                <a:cs typeface="Trebuchet MS"/>
              </a:rPr>
              <a:t>me </a:t>
            </a:r>
            <a:r>
              <a:rPr dirty="0" sz="1200" spc="-50">
                <a:latin typeface="Trebuchet MS"/>
                <a:cs typeface="Trebuchet MS"/>
              </a:rPr>
              <a:t>quemo, </a:t>
            </a:r>
            <a:r>
              <a:rPr dirty="0" sz="1200" spc="-40">
                <a:latin typeface="Trebuchet MS"/>
                <a:cs typeface="Trebuchet MS"/>
              </a:rPr>
              <a:t>en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60">
                <a:latin typeface="Trebuchet MS"/>
                <a:cs typeface="Trebuchet MS"/>
              </a:rPr>
              <a:t>aire </a:t>
            </a:r>
            <a:r>
              <a:rPr dirty="0" sz="1200" spc="-25">
                <a:latin typeface="Trebuchet MS"/>
                <a:cs typeface="Trebuchet MS"/>
              </a:rPr>
              <a:t>me  </a:t>
            </a:r>
            <a:r>
              <a:rPr dirty="0" sz="1200" spc="-20">
                <a:latin typeface="Trebuchet MS"/>
                <a:cs typeface="Trebuchet MS"/>
              </a:rPr>
              <a:t>sostengo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tienes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tus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brazos.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Trebuchet MS"/>
                <a:cs typeface="Trebuchet MS"/>
              </a:rPr>
              <a:t>-Es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demasiado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difícil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Juan.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Trebuchet MS"/>
                <a:cs typeface="Trebuchet MS"/>
              </a:rPr>
              <a:t>-Si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tuviéramos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nuestra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magia,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podríamos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resolverlo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comentó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Mikel.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40">
                <a:latin typeface="Trebuchet MS"/>
                <a:cs typeface="Trebuchet MS"/>
              </a:rPr>
              <a:t>-Para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resolver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esto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necesitan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magia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deben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trabajar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equipo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ingenio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-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monstruo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riendo.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latin typeface="Trebuchet MS"/>
                <a:cs typeface="Trebuchet MS"/>
              </a:rPr>
              <a:t>Después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largo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tiempo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conversaciones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entre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120">
                <a:latin typeface="Trebuchet MS"/>
                <a:cs typeface="Trebuchet MS"/>
              </a:rPr>
              <a:t>7,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Alberto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responde: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20">
                <a:latin typeface="Trebuchet MS"/>
                <a:cs typeface="Trebuchet MS"/>
              </a:rPr>
              <a:t>-Ya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solucionamos.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respuesta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letra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60">
                <a:latin typeface="Trebuchet MS"/>
                <a:cs typeface="Trebuchet MS"/>
              </a:rPr>
              <a:t>-¡Felicitaciones! </a:t>
            </a:r>
            <a:r>
              <a:rPr dirty="0" sz="1200">
                <a:latin typeface="Trebuchet MS"/>
                <a:cs typeface="Trebuchet MS"/>
              </a:rPr>
              <a:t>Lo </a:t>
            </a:r>
            <a:r>
              <a:rPr dirty="0" sz="1200" spc="-35">
                <a:latin typeface="Trebuchet MS"/>
                <a:cs typeface="Trebuchet MS"/>
              </a:rPr>
              <a:t>han </a:t>
            </a:r>
            <a:r>
              <a:rPr dirty="0" sz="1200" spc="-45">
                <a:latin typeface="Trebuchet MS"/>
                <a:cs typeface="Trebuchet MS"/>
              </a:rPr>
              <a:t>resuelto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sin </a:t>
            </a:r>
            <a:r>
              <a:rPr dirty="0" sz="1200" spc="-50">
                <a:latin typeface="Trebuchet MS"/>
                <a:cs typeface="Trebuchet MS"/>
              </a:rPr>
              <a:t>magia. </a:t>
            </a:r>
            <a:r>
              <a:rPr dirty="0" sz="1200" spc="10">
                <a:latin typeface="Trebuchet MS"/>
                <a:cs typeface="Trebuchet MS"/>
              </a:rPr>
              <a:t>Yo </a:t>
            </a:r>
            <a:r>
              <a:rPr dirty="0" sz="1200" spc="-45">
                <a:latin typeface="Trebuchet MS"/>
                <a:cs typeface="Trebuchet MS"/>
              </a:rPr>
              <a:t>les </a:t>
            </a:r>
            <a:r>
              <a:rPr dirty="0" sz="1200" spc="-55">
                <a:latin typeface="Trebuchet MS"/>
                <a:cs typeface="Trebuchet MS"/>
              </a:rPr>
              <a:t>quité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0">
                <a:latin typeface="Trebuchet MS"/>
                <a:cs typeface="Trebuchet MS"/>
              </a:rPr>
              <a:t>magia </a:t>
            </a:r>
            <a:r>
              <a:rPr dirty="0" sz="1200" spc="-50">
                <a:latin typeface="Trebuchet MS"/>
                <a:cs typeface="Trebuchet MS"/>
              </a:rPr>
              <a:t>para que </a:t>
            </a:r>
            <a:r>
              <a:rPr dirty="0" sz="1200" spc="-45">
                <a:latin typeface="Trebuchet MS"/>
                <a:cs typeface="Trebuchet MS"/>
              </a:rPr>
              <a:t>vean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2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todo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soluciona con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80">
                <a:latin typeface="Trebuchet MS"/>
                <a:cs typeface="Trebuchet MS"/>
              </a:rPr>
              <a:t>ella,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ahora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devolveré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magia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condición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todo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resuelvan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ella.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Los </a:t>
            </a:r>
            <a:r>
              <a:rPr dirty="0" sz="1200" spc="-120">
                <a:latin typeface="Trebuchet MS"/>
                <a:cs typeface="Trebuchet MS"/>
              </a:rPr>
              <a:t>7 </a:t>
            </a:r>
            <a:r>
              <a:rPr dirty="0" sz="1200" spc="-45">
                <a:latin typeface="Trebuchet MS"/>
                <a:cs typeface="Trebuchet MS"/>
              </a:rPr>
              <a:t>volvieron a Albercas </a:t>
            </a:r>
            <a:r>
              <a:rPr dirty="0" sz="1200" spc="-40">
                <a:latin typeface="Trebuchet MS"/>
                <a:cs typeface="Trebuchet MS"/>
              </a:rPr>
              <a:t>Adormecidas, con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0">
                <a:latin typeface="Trebuchet MS"/>
                <a:cs typeface="Trebuchet MS"/>
              </a:rPr>
              <a:t>magia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comenzaron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5">
                <a:latin typeface="Trebuchet MS"/>
                <a:cs typeface="Trebuchet MS"/>
              </a:rPr>
              <a:t>crear </a:t>
            </a:r>
            <a:r>
              <a:rPr dirty="0" sz="1200" spc="-30">
                <a:latin typeface="Trebuchet MS"/>
                <a:cs typeface="Trebuchet MS"/>
              </a:rPr>
              <a:t>un </a:t>
            </a:r>
            <a:r>
              <a:rPr dirty="0" sz="1200" spc="-20">
                <a:latin typeface="Trebuchet MS"/>
                <a:cs typeface="Trebuchet MS"/>
              </a:rPr>
              <a:t>mundo </a:t>
            </a:r>
            <a:r>
              <a:rPr dirty="0" sz="1200" spc="-55">
                <a:latin typeface="Trebuchet MS"/>
                <a:cs typeface="Trebuchet MS"/>
              </a:rPr>
              <a:t>lleno </a:t>
            </a:r>
            <a:r>
              <a:rPr dirty="0" sz="1200" spc="-45">
                <a:latin typeface="Trebuchet MS"/>
                <a:cs typeface="Trebuchet MS"/>
              </a:rPr>
              <a:t>de colores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a  </a:t>
            </a:r>
            <a:r>
              <a:rPr dirty="0" sz="1200" spc="-50">
                <a:latin typeface="Trebuchet MS"/>
                <a:cs typeface="Trebuchet MS"/>
              </a:rPr>
              <a:t>enseñarle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demás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solucionar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cosas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pensamiento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equipo,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magia.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5451" y="508317"/>
            <a:ext cx="3764279" cy="381635"/>
            <a:chOff x="2465451" y="508317"/>
            <a:chExt cx="3764279" cy="381635"/>
          </a:xfrm>
        </p:grpSpPr>
        <p:sp>
          <p:nvSpPr>
            <p:cNvPr id="3" name="object 3"/>
            <p:cNvSpPr/>
            <p:nvPr/>
          </p:nvSpPr>
          <p:spPr>
            <a:xfrm>
              <a:off x="2465451" y="508317"/>
              <a:ext cx="2308225" cy="381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645279" y="508317"/>
              <a:ext cx="1583944" cy="381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680205" y="938149"/>
            <a:ext cx="1242847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6734" y="1257046"/>
            <a:ext cx="7492365" cy="3514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bella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princesa llamada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Pamfleta,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tan</a:t>
            </a:r>
            <a:r>
              <a:rPr dirty="0" sz="1200" spc="-30">
                <a:latin typeface="Trebuchet MS"/>
                <a:cs typeface="Trebuchet MS"/>
              </a:rPr>
              <a:t> solo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bebé,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cuando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bruja </a:t>
            </a:r>
            <a:r>
              <a:rPr dirty="0" sz="1200" spc="-45">
                <a:latin typeface="Trebuchet MS"/>
                <a:cs typeface="Trebuchet MS"/>
              </a:rPr>
              <a:t>llamada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Jacinta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50">
                <a:latin typeface="Trebuchet MS"/>
                <a:cs typeface="Trebuchet MS"/>
              </a:rPr>
              <a:t>llevó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casa,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dejó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casa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pequeña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fuera,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grande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dentro.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casa</a:t>
            </a:r>
            <a:r>
              <a:rPr dirty="0" sz="1200" spc="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color</a:t>
            </a:r>
            <a:r>
              <a:rPr dirty="0" sz="1200" spc="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blanco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dorado, 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casa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35">
                <a:latin typeface="Trebuchet MS"/>
                <a:cs typeface="Trebuchet MS"/>
              </a:rPr>
              <a:t>medio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5">
                <a:latin typeface="Trebuchet MS"/>
                <a:cs typeface="Trebuchet MS"/>
              </a:rPr>
              <a:t>un bosque </a:t>
            </a:r>
            <a:r>
              <a:rPr dirty="0" sz="1200" spc="-40">
                <a:latin typeface="Trebuchet MS"/>
                <a:cs typeface="Trebuchet MS"/>
              </a:rPr>
              <a:t>gigante, </a:t>
            </a:r>
            <a:r>
              <a:rPr dirty="0" sz="1200" spc="-35">
                <a:latin typeface="Trebuchet MS"/>
                <a:cs typeface="Trebuchet MS"/>
              </a:rPr>
              <a:t>rodeado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5">
                <a:latin typeface="Trebuchet MS"/>
                <a:cs typeface="Trebuchet MS"/>
              </a:rPr>
              <a:t>criaturas </a:t>
            </a:r>
            <a:r>
              <a:rPr dirty="0" sz="1200" spc="-45">
                <a:latin typeface="Trebuchet MS"/>
                <a:cs typeface="Trebuchet MS"/>
              </a:rPr>
              <a:t>mágicas, </a:t>
            </a:r>
            <a:r>
              <a:rPr dirty="0" sz="1200" spc="-30">
                <a:latin typeface="Trebuchet MS"/>
                <a:cs typeface="Trebuchet MS"/>
              </a:rPr>
              <a:t>grandes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pequeñas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protegían </a:t>
            </a:r>
            <a:r>
              <a:rPr dirty="0" sz="1200" spc="-70">
                <a:latin typeface="Trebuchet MS"/>
                <a:cs typeface="Trebuchet MS"/>
              </a:rPr>
              <a:t>el  </a:t>
            </a:r>
            <a:r>
              <a:rPr dirty="0" sz="1200" spc="-45">
                <a:latin typeface="Trebuchet MS"/>
                <a:cs typeface="Trebuchet MS"/>
              </a:rPr>
              <a:t>bosque,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razón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bruja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dejaba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saliera</a:t>
            </a:r>
            <a:r>
              <a:rPr dirty="0" sz="1200" spc="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allá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95">
                <a:latin typeface="Trebuchet MS"/>
                <a:cs typeface="Trebuchet MS"/>
              </a:rPr>
              <a:t>reja.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20">
                <a:latin typeface="Trebuchet MS"/>
                <a:cs typeface="Trebuchet MS"/>
              </a:rPr>
              <a:t>La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princesa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Pamfleta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tan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año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cuando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bruja Jacinta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llevó,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ella </a:t>
            </a:r>
            <a:r>
              <a:rPr dirty="0" sz="1200" spc="-50">
                <a:latin typeface="Trebuchet MS"/>
                <a:cs typeface="Trebuchet MS"/>
              </a:rPr>
              <a:t>tenía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65">
                <a:latin typeface="Trebuchet MS"/>
                <a:cs typeface="Trebuchet MS"/>
              </a:rPr>
              <a:t> bruja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adoraba 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5">
                <a:latin typeface="Trebuchet MS"/>
                <a:cs typeface="Trebuchet MS"/>
              </a:rPr>
              <a:t>era controlar </a:t>
            </a:r>
            <a:r>
              <a:rPr dirty="0" sz="1200" spc="-45">
                <a:latin typeface="Trebuchet MS"/>
                <a:cs typeface="Trebuchet MS"/>
              </a:rPr>
              <a:t>las </a:t>
            </a:r>
            <a:r>
              <a:rPr dirty="0" sz="1200" spc="-40">
                <a:latin typeface="Trebuchet MS"/>
                <a:cs typeface="Trebuchet MS"/>
              </a:rPr>
              <a:t>mentes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65">
                <a:latin typeface="Trebuchet MS"/>
                <a:cs typeface="Trebuchet MS"/>
              </a:rPr>
              <a:t>rejuvenecer </a:t>
            </a:r>
            <a:r>
              <a:rPr dirty="0" sz="1200" spc="-45">
                <a:latin typeface="Trebuchet MS"/>
                <a:cs typeface="Trebuchet MS"/>
              </a:rPr>
              <a:t>a las </a:t>
            </a:r>
            <a:r>
              <a:rPr dirty="0" sz="1200" spc="-35">
                <a:latin typeface="Trebuchet MS"/>
                <a:cs typeface="Trebuchet MS"/>
              </a:rPr>
              <a:t>personas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65">
                <a:latin typeface="Trebuchet MS"/>
                <a:cs typeface="Trebuchet MS"/>
              </a:rPr>
              <a:t>curarlas, rejuvenecer </a:t>
            </a:r>
            <a:r>
              <a:rPr dirty="0" sz="1200" spc="-45">
                <a:latin typeface="Trebuchet MS"/>
                <a:cs typeface="Trebuchet MS"/>
              </a:rPr>
              <a:t>a las </a:t>
            </a:r>
            <a:r>
              <a:rPr dirty="0" sz="1200" spc="-35">
                <a:latin typeface="Trebuchet MS"/>
                <a:cs typeface="Trebuchet MS"/>
              </a:rPr>
              <a:t>personas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20">
                <a:latin typeface="Trebuchet MS"/>
                <a:cs typeface="Trebuchet MS"/>
              </a:rPr>
              <a:t>sus manos y   </a:t>
            </a:r>
            <a:r>
              <a:rPr dirty="0" sz="1200" spc="-55">
                <a:latin typeface="Trebuchet MS"/>
                <a:cs typeface="Trebuchet MS"/>
              </a:rPr>
              <a:t>curarlas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más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gustaba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bruja,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nunca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envejecía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gracias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Pamfleta.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algn="just" marL="3086100" marR="825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Trebuchet MS"/>
                <a:cs typeface="Trebuchet MS"/>
              </a:rPr>
              <a:t>En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cumpleaños </a:t>
            </a:r>
            <a:r>
              <a:rPr dirty="0" sz="1200" spc="-30">
                <a:latin typeface="Trebuchet MS"/>
                <a:cs typeface="Trebuchet MS"/>
              </a:rPr>
              <a:t>número </a:t>
            </a:r>
            <a:r>
              <a:rPr dirty="0" sz="1200" spc="-80">
                <a:latin typeface="Trebuchet MS"/>
                <a:cs typeface="Trebuchet MS"/>
              </a:rPr>
              <a:t>13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Pamfleta, </a:t>
            </a:r>
            <a:r>
              <a:rPr dirty="0" sz="1200" spc="-45">
                <a:latin typeface="Trebuchet MS"/>
                <a:cs typeface="Trebuchet MS"/>
              </a:rPr>
              <a:t>salió a </a:t>
            </a:r>
            <a:r>
              <a:rPr dirty="0" sz="1200" spc="-55">
                <a:latin typeface="Trebuchet MS"/>
                <a:cs typeface="Trebuchet MS"/>
              </a:rPr>
              <a:t>jugar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rato en </a:t>
            </a:r>
            <a:r>
              <a:rPr dirty="0" sz="1200" spc="-70">
                <a:latin typeface="Trebuchet MS"/>
                <a:cs typeface="Trebuchet MS"/>
              </a:rPr>
              <a:t>el  </a:t>
            </a:r>
            <a:r>
              <a:rPr dirty="0" sz="1200" spc="-45">
                <a:latin typeface="Trebuchet MS"/>
                <a:cs typeface="Trebuchet MS"/>
              </a:rPr>
              <a:t>patio 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65">
                <a:latin typeface="Trebuchet MS"/>
                <a:cs typeface="Trebuchet MS"/>
              </a:rPr>
              <a:t>casa,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25">
                <a:latin typeface="Trebuchet MS"/>
                <a:cs typeface="Trebuchet MS"/>
              </a:rPr>
              <a:t>eso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estaba jugando </a:t>
            </a:r>
            <a:r>
              <a:rPr dirty="0" sz="1200" spc="-35">
                <a:latin typeface="Trebuchet MS"/>
                <a:cs typeface="Trebuchet MS"/>
              </a:rPr>
              <a:t>vio un </a:t>
            </a:r>
            <a:r>
              <a:rPr dirty="0" sz="1200" spc="-45">
                <a:latin typeface="Trebuchet MS"/>
                <a:cs typeface="Trebuchet MS"/>
              </a:rPr>
              <a:t>duengante, </a:t>
            </a:r>
            <a:r>
              <a:rPr dirty="0" sz="1200" spc="-90">
                <a:latin typeface="Trebuchet MS"/>
                <a:cs typeface="Trebuchet MS"/>
              </a:rPr>
              <a:t>el  </a:t>
            </a:r>
            <a:r>
              <a:rPr dirty="0" sz="1200" spc="-35">
                <a:latin typeface="Trebuchet MS"/>
                <a:cs typeface="Trebuchet MS"/>
              </a:rPr>
              <a:t>duengate </a:t>
            </a:r>
            <a:r>
              <a:rPr dirty="0" sz="1200" spc="-30">
                <a:latin typeface="Trebuchet MS"/>
                <a:cs typeface="Trebuchet MS"/>
              </a:rPr>
              <a:t>es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60">
                <a:latin typeface="Trebuchet MS"/>
                <a:cs typeface="Trebuchet MS"/>
              </a:rPr>
              <a:t>criatura </a:t>
            </a:r>
            <a:r>
              <a:rPr dirty="0" sz="1200" spc="-35">
                <a:latin typeface="Trebuchet MS"/>
                <a:cs typeface="Trebuchet MS"/>
              </a:rPr>
              <a:t>mágica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5">
                <a:latin typeface="Trebuchet MS"/>
                <a:cs typeface="Trebuchet MS"/>
              </a:rPr>
              <a:t>forma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40">
                <a:latin typeface="Trebuchet MS"/>
                <a:cs typeface="Trebuchet MS"/>
              </a:rPr>
              <a:t>duende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35">
                <a:latin typeface="Trebuchet MS"/>
                <a:cs typeface="Trebuchet MS"/>
              </a:rPr>
              <a:t>grande </a:t>
            </a:r>
            <a:r>
              <a:rPr dirty="0" sz="1200" spc="-125">
                <a:latin typeface="Trebuchet MS"/>
                <a:cs typeface="Trebuchet MS"/>
              </a:rPr>
              <a:t>, 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vio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llamó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Jacinta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decía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ser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mamá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,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Jacinta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salía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  había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ido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comprar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harina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torta,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duengante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sentó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  </a:t>
            </a:r>
            <a:r>
              <a:rPr dirty="0" sz="1200" spc="-45">
                <a:latin typeface="Trebuchet MS"/>
                <a:cs typeface="Trebuchet MS"/>
              </a:rPr>
              <a:t>tronco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árbol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quedó</a:t>
            </a:r>
            <a:r>
              <a:rPr dirty="0" sz="1200" spc="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viendo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fijamente.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3086100" marR="6350">
              <a:lnSpc>
                <a:spcPct val="100000"/>
              </a:lnSpc>
            </a:pPr>
            <a:r>
              <a:rPr dirty="0" sz="1200" spc="-55">
                <a:latin typeface="Trebuchet MS"/>
                <a:cs typeface="Trebuchet MS"/>
              </a:rPr>
              <a:t>Pamfleta,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55">
                <a:latin typeface="Trebuchet MS"/>
                <a:cs typeface="Trebuchet MS"/>
              </a:rPr>
              <a:t>temor, retrocedió </a:t>
            </a:r>
            <a:r>
              <a:rPr dirty="0" sz="1200" spc="-60">
                <a:latin typeface="Trebuchet MS"/>
                <a:cs typeface="Trebuchet MS"/>
              </a:rPr>
              <a:t>lentamente, </a:t>
            </a:r>
            <a:r>
              <a:rPr dirty="0" sz="1200" spc="-40">
                <a:latin typeface="Trebuchet MS"/>
                <a:cs typeface="Trebuchet MS"/>
              </a:rPr>
              <a:t>hasta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5">
                <a:latin typeface="Trebuchet MS"/>
                <a:cs typeface="Trebuchet MS"/>
              </a:rPr>
              <a:t>duengante  </a:t>
            </a:r>
            <a:r>
              <a:rPr dirty="0" sz="1200" spc="-20">
                <a:latin typeface="Trebuchet MS"/>
                <a:cs typeface="Trebuchet MS"/>
              </a:rPr>
              <a:t>gruñó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5">
                <a:latin typeface="Trebuchet MS"/>
                <a:cs typeface="Trebuchet MS"/>
              </a:rPr>
              <a:t>dolor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Pamfleta </a:t>
            </a:r>
            <a:r>
              <a:rPr dirty="0" sz="1200" spc="-15">
                <a:latin typeface="Trebuchet MS"/>
                <a:cs typeface="Trebuchet MS"/>
              </a:rPr>
              <a:t>pegó </a:t>
            </a:r>
            <a:r>
              <a:rPr dirty="0" sz="1200" spc="-30">
                <a:latin typeface="Trebuchet MS"/>
                <a:cs typeface="Trebuchet MS"/>
              </a:rPr>
              <a:t>un </a:t>
            </a:r>
            <a:r>
              <a:rPr dirty="0" sz="1200" spc="-60">
                <a:latin typeface="Trebuchet MS"/>
                <a:cs typeface="Trebuchet MS"/>
              </a:rPr>
              <a:t>saltito. </a:t>
            </a:r>
            <a:r>
              <a:rPr dirty="0" sz="1200" spc="-10">
                <a:latin typeface="Trebuchet MS"/>
                <a:cs typeface="Trebuchet MS"/>
              </a:rPr>
              <a:t>Luego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dirigió </a:t>
            </a:r>
            <a:r>
              <a:rPr dirty="0" sz="1200" spc="-55">
                <a:latin typeface="Trebuchet MS"/>
                <a:cs typeface="Trebuchet MS"/>
              </a:rPr>
              <a:t>hacia </a:t>
            </a:r>
            <a:r>
              <a:rPr dirty="0" sz="1200" spc="-70">
                <a:latin typeface="Trebuchet MS"/>
                <a:cs typeface="Trebuchet MS"/>
              </a:rPr>
              <a:t>el  </a:t>
            </a:r>
            <a:r>
              <a:rPr dirty="0" sz="1200" spc="-35">
                <a:latin typeface="Trebuchet MS"/>
                <a:cs typeface="Trebuchet MS"/>
              </a:rPr>
              <a:t>duengante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vio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astilla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mano.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19" y="2890520"/>
            <a:ext cx="3058414" cy="1806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0079" y="844397"/>
            <a:ext cx="2992755" cy="3369310"/>
            <a:chOff x="5720079" y="844397"/>
            <a:chExt cx="2992755" cy="3369310"/>
          </a:xfrm>
        </p:grpSpPr>
        <p:sp>
          <p:nvSpPr>
            <p:cNvPr id="3" name="object 3"/>
            <p:cNvSpPr/>
            <p:nvPr/>
          </p:nvSpPr>
          <p:spPr>
            <a:xfrm>
              <a:off x="5720079" y="3117405"/>
              <a:ext cx="2694567" cy="1096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31026" y="929893"/>
              <a:ext cx="2571750" cy="2872740"/>
            </a:xfrm>
            <a:custGeom>
              <a:avLst/>
              <a:gdLst/>
              <a:ahLst/>
              <a:cxnLst/>
              <a:rect l="l" t="t" r="r" b="b"/>
              <a:pathLst>
                <a:path w="2571750" h="2872740">
                  <a:moveTo>
                    <a:pt x="333501" y="0"/>
                  </a:moveTo>
                  <a:lnTo>
                    <a:pt x="0" y="2583306"/>
                  </a:lnTo>
                  <a:lnTo>
                    <a:pt x="2237867" y="2872231"/>
                  </a:lnTo>
                  <a:lnTo>
                    <a:pt x="2571369" y="288925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0533" y="844397"/>
              <a:ext cx="711898" cy="418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27288" y="1054011"/>
              <a:ext cx="685114" cy="578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66459" y="1206500"/>
              <a:ext cx="2453893" cy="25961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46064" y="4416742"/>
            <a:ext cx="2641599" cy="381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36002" y="395604"/>
            <a:ext cx="482092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Lentamente </a:t>
            </a:r>
            <a:r>
              <a:rPr dirty="0" spc="-35"/>
              <a:t>se </a:t>
            </a:r>
            <a:r>
              <a:rPr dirty="0" spc="-55"/>
              <a:t>fue </a:t>
            </a:r>
            <a:r>
              <a:rPr dirty="0" spc="-50"/>
              <a:t>acercando </a:t>
            </a:r>
            <a:r>
              <a:rPr dirty="0" spc="-20"/>
              <a:t>más </a:t>
            </a:r>
            <a:r>
              <a:rPr dirty="0" spc="-35"/>
              <a:t>hasta </a:t>
            </a:r>
            <a:r>
              <a:rPr dirty="0" spc="-50"/>
              <a:t>que </a:t>
            </a:r>
            <a:r>
              <a:rPr dirty="0" spc="-40"/>
              <a:t>llegó </a:t>
            </a:r>
            <a:r>
              <a:rPr dirty="0" spc="-45"/>
              <a:t>a </a:t>
            </a:r>
            <a:r>
              <a:rPr dirty="0" spc="-25"/>
              <a:t>su </a:t>
            </a:r>
            <a:r>
              <a:rPr dirty="0" spc="-40"/>
              <a:t>enorme </a:t>
            </a:r>
            <a:r>
              <a:rPr dirty="0" spc="-45"/>
              <a:t>mano, </a:t>
            </a:r>
            <a:r>
              <a:rPr dirty="0" spc="-70"/>
              <a:t>ella  </a:t>
            </a:r>
            <a:r>
              <a:rPr dirty="0" spc="-40"/>
              <a:t>tocó</a:t>
            </a:r>
            <a:r>
              <a:rPr dirty="0" spc="-85"/>
              <a:t> </a:t>
            </a:r>
            <a:r>
              <a:rPr dirty="0" spc="-60"/>
              <a:t>la</a:t>
            </a:r>
            <a:r>
              <a:rPr dirty="0" spc="-90"/>
              <a:t> </a:t>
            </a:r>
            <a:r>
              <a:rPr dirty="0" spc="-60"/>
              <a:t>astilla</a:t>
            </a:r>
            <a:r>
              <a:rPr dirty="0" spc="-85"/>
              <a:t> </a:t>
            </a:r>
            <a:r>
              <a:rPr dirty="0" spc="-20"/>
              <a:t>y</a:t>
            </a:r>
            <a:r>
              <a:rPr dirty="0" spc="-75"/>
              <a:t> </a:t>
            </a:r>
            <a:r>
              <a:rPr dirty="0" spc="-35"/>
              <a:t>se</a:t>
            </a:r>
            <a:r>
              <a:rPr dirty="0" spc="-100"/>
              <a:t> </a:t>
            </a:r>
            <a:r>
              <a:rPr dirty="0" spc="-60"/>
              <a:t>la</a:t>
            </a:r>
            <a:r>
              <a:rPr dirty="0" spc="-90"/>
              <a:t> </a:t>
            </a:r>
            <a:r>
              <a:rPr dirty="0" spc="-55"/>
              <a:t>sacó.</a:t>
            </a:r>
            <a:r>
              <a:rPr dirty="0" spc="-75"/>
              <a:t> </a:t>
            </a:r>
            <a:r>
              <a:rPr dirty="0" spc="-30"/>
              <a:t>El</a:t>
            </a:r>
            <a:r>
              <a:rPr dirty="0" spc="-100"/>
              <a:t> </a:t>
            </a:r>
            <a:r>
              <a:rPr dirty="0" spc="-35"/>
              <a:t>duengante</a:t>
            </a:r>
            <a:r>
              <a:rPr dirty="0" spc="-95"/>
              <a:t> </a:t>
            </a:r>
            <a:r>
              <a:rPr dirty="0" spc="-20"/>
              <a:t>movió</a:t>
            </a:r>
            <a:r>
              <a:rPr dirty="0" spc="-105"/>
              <a:t> </a:t>
            </a:r>
            <a:r>
              <a:rPr dirty="0" spc="-60"/>
              <a:t>la</a:t>
            </a:r>
            <a:r>
              <a:rPr dirty="0" spc="-90"/>
              <a:t> </a:t>
            </a:r>
            <a:r>
              <a:rPr dirty="0" spc="-20"/>
              <a:t>mano</a:t>
            </a:r>
            <a:r>
              <a:rPr dirty="0" spc="-80"/>
              <a:t> </a:t>
            </a:r>
            <a:r>
              <a:rPr dirty="0" spc="-40"/>
              <a:t>con</a:t>
            </a:r>
            <a:r>
              <a:rPr dirty="0" spc="-100"/>
              <a:t> </a:t>
            </a:r>
            <a:r>
              <a:rPr dirty="0" spc="-65"/>
              <a:t>alivio,</a:t>
            </a:r>
            <a:r>
              <a:rPr dirty="0" spc="-95"/>
              <a:t> </a:t>
            </a:r>
            <a:r>
              <a:rPr dirty="0" spc="-70"/>
              <a:t>le</a:t>
            </a:r>
            <a:r>
              <a:rPr dirty="0" spc="-80"/>
              <a:t> </a:t>
            </a:r>
            <a:r>
              <a:rPr dirty="0" spc="-35"/>
              <a:t>hizo</a:t>
            </a:r>
            <a:r>
              <a:rPr dirty="0" spc="180"/>
              <a:t> </a:t>
            </a:r>
            <a:r>
              <a:rPr dirty="0" spc="-35"/>
              <a:t>un  movimiento </a:t>
            </a:r>
            <a:r>
              <a:rPr dirty="0" spc="-40"/>
              <a:t>con </a:t>
            </a:r>
            <a:r>
              <a:rPr dirty="0" spc="-60"/>
              <a:t>la </a:t>
            </a:r>
            <a:r>
              <a:rPr dirty="0" spc="-50"/>
              <a:t>cabeza </a:t>
            </a:r>
            <a:r>
              <a:rPr dirty="0" spc="-45"/>
              <a:t>a </a:t>
            </a:r>
            <a:r>
              <a:rPr dirty="0" spc="-55"/>
              <a:t>Pamfleta, </a:t>
            </a:r>
            <a:r>
              <a:rPr dirty="0" spc="-25"/>
              <a:t>se </a:t>
            </a:r>
            <a:r>
              <a:rPr dirty="0" spc="-40"/>
              <a:t>paró </a:t>
            </a:r>
            <a:r>
              <a:rPr dirty="0" spc="-20"/>
              <a:t>y </a:t>
            </a:r>
            <a:r>
              <a:rPr dirty="0" spc="-35"/>
              <a:t>se </a:t>
            </a:r>
            <a:r>
              <a:rPr dirty="0" spc="-75"/>
              <a:t>fue. </a:t>
            </a:r>
            <a:r>
              <a:rPr dirty="0" spc="-5"/>
              <a:t>Un </a:t>
            </a:r>
            <a:r>
              <a:rPr dirty="0" spc="-35"/>
              <a:t>minuto después  </a:t>
            </a:r>
            <a:r>
              <a:rPr dirty="0" spc="-40"/>
              <a:t>llegó </a:t>
            </a:r>
            <a:r>
              <a:rPr dirty="0" spc="-75"/>
              <a:t>Jacinta, </a:t>
            </a:r>
            <a:r>
              <a:rPr dirty="0" spc="-70"/>
              <a:t>le </a:t>
            </a:r>
            <a:r>
              <a:rPr dirty="0" spc="-30"/>
              <a:t>preguntó </a:t>
            </a:r>
            <a:r>
              <a:rPr dirty="0" spc="-25"/>
              <a:t>cómo </a:t>
            </a:r>
            <a:r>
              <a:rPr dirty="0" spc="-45"/>
              <a:t>estaba </a:t>
            </a:r>
            <a:r>
              <a:rPr dirty="0" spc="-30"/>
              <a:t>ya </a:t>
            </a:r>
            <a:r>
              <a:rPr dirty="0" spc="-50"/>
              <a:t>que </a:t>
            </a:r>
            <a:r>
              <a:rPr dirty="0" spc="-65"/>
              <a:t>ella </a:t>
            </a:r>
            <a:r>
              <a:rPr dirty="0" spc="-60"/>
              <a:t>la </a:t>
            </a:r>
            <a:r>
              <a:rPr dirty="0" spc="-40"/>
              <a:t>estaba </a:t>
            </a:r>
            <a:r>
              <a:rPr dirty="0" spc="-35"/>
              <a:t>espiando  </a:t>
            </a:r>
            <a:r>
              <a:rPr dirty="0" spc="-40"/>
              <a:t>mientras</a:t>
            </a:r>
            <a:r>
              <a:rPr dirty="0" spc="-130"/>
              <a:t> </a:t>
            </a:r>
            <a:r>
              <a:rPr dirty="0" spc="-45"/>
              <a:t>estaba</a:t>
            </a:r>
            <a:r>
              <a:rPr dirty="0" spc="-140"/>
              <a:t> </a:t>
            </a:r>
            <a:r>
              <a:rPr dirty="0" spc="-40"/>
              <a:t>con</a:t>
            </a:r>
            <a:r>
              <a:rPr dirty="0" spc="-120"/>
              <a:t> </a:t>
            </a:r>
            <a:r>
              <a:rPr dirty="0" spc="-70"/>
              <a:t>el</a:t>
            </a:r>
            <a:r>
              <a:rPr dirty="0" spc="-125"/>
              <a:t> </a:t>
            </a:r>
            <a:r>
              <a:rPr dirty="0" spc="-45"/>
              <a:t>duengante.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6002" y="1493520"/>
            <a:ext cx="482155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latin typeface="Trebuchet MS"/>
                <a:cs typeface="Trebuchet MS"/>
              </a:rPr>
              <a:t>Pamfleta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35">
                <a:latin typeface="Trebuchet MS"/>
                <a:cs typeface="Trebuchet MS"/>
              </a:rPr>
              <a:t>respondió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65">
                <a:latin typeface="Trebuchet MS"/>
                <a:cs typeface="Trebuchet MS"/>
              </a:rPr>
              <a:t>bien, Jacinta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35">
                <a:latin typeface="Trebuchet MS"/>
                <a:cs typeface="Trebuchet MS"/>
              </a:rPr>
              <a:t>preguntó </a:t>
            </a:r>
            <a:r>
              <a:rPr dirty="0" sz="1200" spc="-50">
                <a:latin typeface="Trebuchet MS"/>
                <a:cs typeface="Trebuchet MS"/>
              </a:rPr>
              <a:t>qué </a:t>
            </a:r>
            <a:r>
              <a:rPr dirty="0" sz="1200" spc="-40">
                <a:latin typeface="Trebuchet MS"/>
                <a:cs typeface="Trebuchet MS"/>
              </a:rPr>
              <a:t>estaba  </a:t>
            </a:r>
            <a:r>
              <a:rPr dirty="0" sz="1200" spc="-45">
                <a:latin typeface="Trebuchet MS"/>
                <a:cs typeface="Trebuchet MS"/>
              </a:rPr>
              <a:t>haciendo </a:t>
            </a:r>
            <a:r>
              <a:rPr dirty="0" sz="1200" spc="-40">
                <a:latin typeface="Trebuchet MS"/>
                <a:cs typeface="Trebuchet MS"/>
              </a:rPr>
              <a:t>antes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llegara, </a:t>
            </a:r>
            <a:r>
              <a:rPr dirty="0" sz="1200" spc="-45">
                <a:latin typeface="Trebuchet MS"/>
                <a:cs typeface="Trebuchet MS"/>
              </a:rPr>
              <a:t>Pamfleta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35">
                <a:latin typeface="Trebuchet MS"/>
                <a:cs typeface="Trebuchet MS"/>
              </a:rPr>
              <a:t>respondió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0">
                <a:latin typeface="Trebuchet MS"/>
                <a:cs typeface="Trebuchet MS"/>
              </a:rPr>
              <a:t>solo </a:t>
            </a:r>
            <a:r>
              <a:rPr dirty="0" sz="1200" spc="-60">
                <a:latin typeface="Trebuchet MS"/>
                <a:cs typeface="Trebuchet MS"/>
              </a:rPr>
              <a:t>jugó, </a:t>
            </a:r>
            <a:r>
              <a:rPr dirty="0" sz="1200" spc="-65">
                <a:latin typeface="Trebuchet MS"/>
                <a:cs typeface="Trebuchet MS"/>
              </a:rPr>
              <a:t>Jacinta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35">
                <a:latin typeface="Trebuchet MS"/>
                <a:cs typeface="Trebuchet MS"/>
              </a:rPr>
              <a:t>miró </a:t>
            </a:r>
            <a:r>
              <a:rPr dirty="0" sz="1200" spc="-65">
                <a:latin typeface="Trebuchet MS"/>
                <a:cs typeface="Trebuchet MS"/>
              </a:rPr>
              <a:t>enojada, </a:t>
            </a:r>
            <a:r>
              <a:rPr dirty="0" sz="1200" spc="-45">
                <a:latin typeface="Trebuchet MS"/>
                <a:cs typeface="Trebuchet MS"/>
              </a:rPr>
              <a:t>Pamfleta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dio </a:t>
            </a:r>
            <a:r>
              <a:rPr dirty="0" sz="1200" spc="-50">
                <a:latin typeface="Trebuchet MS"/>
                <a:cs typeface="Trebuchet MS"/>
              </a:rPr>
              <a:t>cuenta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supo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50">
                <a:latin typeface="Trebuchet MS"/>
                <a:cs typeface="Trebuchet MS"/>
              </a:rPr>
              <a:t>espiado.</a:t>
            </a:r>
            <a:r>
              <a:rPr dirty="0" sz="1200" spc="-2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Pamfleta 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50">
                <a:latin typeface="Trebuchet MS"/>
                <a:cs typeface="Trebuchet MS"/>
              </a:rPr>
              <a:t>enojó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de tan </a:t>
            </a:r>
            <a:r>
              <a:rPr dirty="0" sz="1200" spc="-55">
                <a:latin typeface="Trebuchet MS"/>
                <a:cs typeface="Trebuchet MS"/>
              </a:rPr>
              <a:t>enojada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55">
                <a:latin typeface="Trebuchet MS"/>
                <a:cs typeface="Trebuchet MS"/>
              </a:rPr>
              <a:t>fue </a:t>
            </a:r>
            <a:r>
              <a:rPr dirty="0" sz="1200" spc="-15">
                <a:latin typeface="Trebuchet MS"/>
                <a:cs typeface="Trebuchet MS"/>
              </a:rPr>
              <a:t>más </a:t>
            </a:r>
            <a:r>
              <a:rPr dirty="0" sz="1200" spc="-65">
                <a:latin typeface="Trebuchet MS"/>
                <a:cs typeface="Trebuchet MS"/>
              </a:rPr>
              <a:t>allá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95">
                <a:latin typeface="Trebuchet MS"/>
                <a:cs typeface="Trebuchet MS"/>
              </a:rPr>
              <a:t>reja, </a:t>
            </a:r>
            <a:r>
              <a:rPr dirty="0" sz="1200" spc="-70">
                <a:latin typeface="Trebuchet MS"/>
                <a:cs typeface="Trebuchet MS"/>
              </a:rPr>
              <a:t>allí </a:t>
            </a:r>
            <a:r>
              <a:rPr dirty="0" sz="1200" spc="-40">
                <a:latin typeface="Trebuchet MS"/>
                <a:cs typeface="Trebuchet MS"/>
              </a:rPr>
              <a:t>se  encontró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criaturas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daban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terror.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Una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criatura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empezó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atacar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50">
                <a:latin typeface="Trebuchet MS"/>
                <a:cs typeface="Trebuchet MS"/>
              </a:rPr>
              <a:t>pamfleta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hacer,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gritó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nadie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escuchó,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nada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apareció 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duengante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quien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ayudó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llevó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casa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.Pamfleta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quería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ir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casa,  </a:t>
            </a:r>
            <a:r>
              <a:rPr dirty="0" sz="1200" spc="-40">
                <a:latin typeface="Trebuchet MS"/>
                <a:cs typeface="Trebuchet MS"/>
              </a:rPr>
              <a:t>entonces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fue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70">
                <a:latin typeface="Trebuchet MS"/>
                <a:cs typeface="Trebuchet MS"/>
              </a:rPr>
              <a:t> el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duengante,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bruja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murió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poder  de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Pamfleta,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estaba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85">
                <a:latin typeface="Trebuchet MS"/>
                <a:cs typeface="Trebuchet MS"/>
              </a:rPr>
              <a:t>vieja.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Pamfleta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construyó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casa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enorme 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duengante,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dos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vivieron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felices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siempre.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6904" y="508317"/>
            <a:ext cx="3859529" cy="381635"/>
            <a:chOff x="2406904" y="508317"/>
            <a:chExt cx="3859529" cy="381635"/>
          </a:xfrm>
        </p:grpSpPr>
        <p:sp>
          <p:nvSpPr>
            <p:cNvPr id="3" name="object 3"/>
            <p:cNvSpPr/>
            <p:nvPr/>
          </p:nvSpPr>
          <p:spPr>
            <a:xfrm>
              <a:off x="2406904" y="508317"/>
              <a:ext cx="1034567" cy="381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92805" y="508317"/>
              <a:ext cx="2873375" cy="381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802126" y="938149"/>
            <a:ext cx="998766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7215" y="1552003"/>
            <a:ext cx="7489190" cy="277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latin typeface="Trebuchet MS"/>
                <a:cs typeface="Trebuchet MS"/>
              </a:rPr>
              <a:t>Había </a:t>
            </a:r>
            <a:r>
              <a:rPr dirty="0" sz="1500" spc="-40">
                <a:latin typeface="Trebuchet MS"/>
                <a:cs typeface="Trebuchet MS"/>
              </a:rPr>
              <a:t>una </a:t>
            </a:r>
            <a:r>
              <a:rPr dirty="0" sz="1500" spc="-85">
                <a:latin typeface="Trebuchet MS"/>
                <a:cs typeface="Trebuchet MS"/>
              </a:rPr>
              <a:t>vez, </a:t>
            </a:r>
            <a:r>
              <a:rPr dirty="0" sz="1500" spc="-35">
                <a:latin typeface="Trebuchet MS"/>
                <a:cs typeface="Trebuchet MS"/>
              </a:rPr>
              <a:t>un </a:t>
            </a:r>
            <a:r>
              <a:rPr dirty="0" sz="1500" spc="-55">
                <a:latin typeface="Trebuchet MS"/>
                <a:cs typeface="Trebuchet MS"/>
              </a:rPr>
              <a:t>guerrero </a:t>
            </a:r>
            <a:r>
              <a:rPr dirty="0" sz="1500" spc="-50">
                <a:latin typeface="Trebuchet MS"/>
                <a:cs typeface="Trebuchet MS"/>
              </a:rPr>
              <a:t>llamado </a:t>
            </a:r>
            <a:r>
              <a:rPr dirty="0" sz="1500" spc="-60">
                <a:latin typeface="Trebuchet MS"/>
                <a:cs typeface="Trebuchet MS"/>
              </a:rPr>
              <a:t>Alexus, </a:t>
            </a:r>
            <a:r>
              <a:rPr dirty="0" sz="1500" spc="-80">
                <a:latin typeface="Trebuchet MS"/>
                <a:cs typeface="Trebuchet MS"/>
              </a:rPr>
              <a:t>el </a:t>
            </a:r>
            <a:r>
              <a:rPr dirty="0" sz="1500" spc="-70">
                <a:latin typeface="Trebuchet MS"/>
                <a:cs typeface="Trebuchet MS"/>
              </a:rPr>
              <a:t>cual </a:t>
            </a:r>
            <a:r>
              <a:rPr dirty="0" sz="1500" spc="-75">
                <a:latin typeface="Trebuchet MS"/>
                <a:cs typeface="Trebuchet MS"/>
              </a:rPr>
              <a:t>era </a:t>
            </a:r>
            <a:r>
              <a:rPr dirty="0" sz="1500" spc="-25">
                <a:latin typeface="Trebuchet MS"/>
                <a:cs typeface="Trebuchet MS"/>
              </a:rPr>
              <a:t>muy </a:t>
            </a:r>
            <a:r>
              <a:rPr dirty="0" sz="1500" spc="-80">
                <a:latin typeface="Trebuchet MS"/>
                <a:cs typeface="Trebuchet MS"/>
              </a:rPr>
              <a:t>valiente, </a:t>
            </a:r>
            <a:r>
              <a:rPr dirty="0" sz="1500" spc="-30">
                <a:latin typeface="Trebuchet MS"/>
                <a:cs typeface="Trebuchet MS"/>
              </a:rPr>
              <a:t>generoso </a:t>
            </a:r>
            <a:r>
              <a:rPr dirty="0" sz="1500" spc="-20">
                <a:latin typeface="Trebuchet MS"/>
                <a:cs typeface="Trebuchet MS"/>
              </a:rPr>
              <a:t>y </a:t>
            </a:r>
            <a:r>
              <a:rPr dirty="0" sz="1500" spc="-55">
                <a:latin typeface="Trebuchet MS"/>
                <a:cs typeface="Trebuchet MS"/>
              </a:rPr>
              <a:t>de </a:t>
            </a:r>
            <a:r>
              <a:rPr dirty="0" sz="1500" spc="-45">
                <a:latin typeface="Trebuchet MS"/>
                <a:cs typeface="Trebuchet MS"/>
              </a:rPr>
              <a:t>buen  </a:t>
            </a:r>
            <a:r>
              <a:rPr dirty="0" sz="1500" spc="-60">
                <a:latin typeface="Trebuchet MS"/>
                <a:cs typeface="Trebuchet MS"/>
              </a:rPr>
              <a:t>corazón,</a:t>
            </a:r>
            <a:r>
              <a:rPr dirty="0" sz="1500" spc="-140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este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era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mediana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estatura,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piel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morena.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Él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estaba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muy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enamorado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80">
                <a:latin typeface="Trebuchet MS"/>
                <a:cs typeface="Trebuchet MS"/>
              </a:rPr>
              <a:t>la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-95">
                <a:latin typeface="Trebuchet MS"/>
                <a:cs typeface="Trebuchet MS"/>
              </a:rPr>
              <a:t>hija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del  rey </a:t>
            </a:r>
            <a:r>
              <a:rPr dirty="0" sz="1500" spc="-55">
                <a:latin typeface="Trebuchet MS"/>
                <a:cs typeface="Trebuchet MS"/>
              </a:rPr>
              <a:t>llamada </a:t>
            </a:r>
            <a:r>
              <a:rPr dirty="0" sz="1500" spc="-50">
                <a:latin typeface="Trebuchet MS"/>
                <a:cs typeface="Trebuchet MS"/>
              </a:rPr>
              <a:t>Yolanda. </a:t>
            </a:r>
            <a:r>
              <a:rPr dirty="0" sz="1500" spc="-40">
                <a:latin typeface="Trebuchet MS"/>
                <a:cs typeface="Trebuchet MS"/>
              </a:rPr>
              <a:t>Este </a:t>
            </a:r>
            <a:r>
              <a:rPr dirty="0" sz="1500" spc="-60">
                <a:latin typeface="Trebuchet MS"/>
                <a:cs typeface="Trebuchet MS"/>
              </a:rPr>
              <a:t>Joven </a:t>
            </a:r>
            <a:r>
              <a:rPr dirty="0" sz="1500" spc="-45">
                <a:latin typeface="Trebuchet MS"/>
                <a:cs typeface="Trebuchet MS"/>
              </a:rPr>
              <a:t>se </a:t>
            </a:r>
            <a:r>
              <a:rPr dirty="0" sz="1500" spc="-55">
                <a:latin typeface="Trebuchet MS"/>
                <a:cs typeface="Trebuchet MS"/>
              </a:rPr>
              <a:t>sentía </a:t>
            </a:r>
            <a:r>
              <a:rPr dirty="0" sz="1500" spc="-25">
                <a:latin typeface="Trebuchet MS"/>
                <a:cs typeface="Trebuchet MS"/>
              </a:rPr>
              <a:t>muy </a:t>
            </a:r>
            <a:r>
              <a:rPr dirty="0" sz="1500" spc="-45">
                <a:latin typeface="Trebuchet MS"/>
                <a:cs typeface="Trebuchet MS"/>
              </a:rPr>
              <a:t>acongojado por </a:t>
            </a:r>
            <a:r>
              <a:rPr dirty="0" sz="1500" spc="-15">
                <a:latin typeface="Trebuchet MS"/>
                <a:cs typeface="Trebuchet MS"/>
              </a:rPr>
              <a:t>no </a:t>
            </a:r>
            <a:r>
              <a:rPr dirty="0" sz="1500" spc="-55">
                <a:latin typeface="Trebuchet MS"/>
                <a:cs typeface="Trebuchet MS"/>
              </a:rPr>
              <a:t>saber </a:t>
            </a:r>
            <a:r>
              <a:rPr dirty="0" sz="1500" spc="-30">
                <a:latin typeface="Trebuchet MS"/>
                <a:cs typeface="Trebuchet MS"/>
              </a:rPr>
              <a:t>cómo </a:t>
            </a:r>
            <a:r>
              <a:rPr dirty="0" sz="1500" spc="-45">
                <a:latin typeface="Trebuchet MS"/>
                <a:cs typeface="Trebuchet MS"/>
              </a:rPr>
              <a:t>ayudar </a:t>
            </a:r>
            <a:r>
              <a:rPr dirty="0" sz="1500" spc="-55">
                <a:latin typeface="Trebuchet MS"/>
                <a:cs typeface="Trebuchet MS"/>
              </a:rPr>
              <a:t>a  </a:t>
            </a:r>
            <a:r>
              <a:rPr dirty="0" sz="1500" spc="-50">
                <a:latin typeface="Trebuchet MS"/>
                <a:cs typeface="Trebuchet MS"/>
              </a:rPr>
              <a:t>solucionar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90">
                <a:latin typeface="Trebuchet MS"/>
                <a:cs typeface="Trebuchet MS"/>
              </a:rPr>
              <a:t>el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gran</a:t>
            </a:r>
            <a:r>
              <a:rPr dirty="0" sz="1500" spc="-16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problema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que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estaba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por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80">
                <a:latin typeface="Trebuchet MS"/>
                <a:cs typeface="Trebuchet MS"/>
              </a:rPr>
              <a:t>venir.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500">
                <a:latin typeface="Trebuchet MS"/>
                <a:cs typeface="Trebuchet MS"/>
              </a:rPr>
              <a:t>Un </a:t>
            </a:r>
            <a:r>
              <a:rPr dirty="0" sz="1500" spc="-50">
                <a:latin typeface="Trebuchet MS"/>
                <a:cs typeface="Trebuchet MS"/>
              </a:rPr>
              <a:t>enviado </a:t>
            </a:r>
            <a:r>
              <a:rPr dirty="0" sz="1500" spc="-70">
                <a:latin typeface="Trebuchet MS"/>
                <a:cs typeface="Trebuchet MS"/>
              </a:rPr>
              <a:t>del </a:t>
            </a:r>
            <a:r>
              <a:rPr dirty="0" sz="1500" spc="-65">
                <a:latin typeface="Trebuchet MS"/>
                <a:cs typeface="Trebuchet MS"/>
              </a:rPr>
              <a:t>rey </a:t>
            </a:r>
            <a:r>
              <a:rPr dirty="0" sz="1500" spc="-50">
                <a:latin typeface="Trebuchet MS"/>
                <a:cs typeface="Trebuchet MS"/>
              </a:rPr>
              <a:t>había </a:t>
            </a:r>
            <a:r>
              <a:rPr dirty="0" sz="1500" spc="-60">
                <a:latin typeface="Trebuchet MS"/>
                <a:cs typeface="Trebuchet MS"/>
              </a:rPr>
              <a:t>vuelto </a:t>
            </a:r>
            <a:r>
              <a:rPr dirty="0" sz="1500" spc="-40">
                <a:latin typeface="Trebuchet MS"/>
                <a:cs typeface="Trebuchet MS"/>
              </a:rPr>
              <a:t>después </a:t>
            </a:r>
            <a:r>
              <a:rPr dirty="0" sz="1500" spc="-45">
                <a:latin typeface="Trebuchet MS"/>
                <a:cs typeface="Trebuchet MS"/>
              </a:rPr>
              <a:t>de </a:t>
            </a:r>
            <a:r>
              <a:rPr dirty="0" sz="1500" spc="-40">
                <a:latin typeface="Trebuchet MS"/>
                <a:cs typeface="Trebuchet MS"/>
              </a:rPr>
              <a:t>seis </a:t>
            </a:r>
            <a:r>
              <a:rPr dirty="0" sz="1500" spc="-30">
                <a:latin typeface="Trebuchet MS"/>
                <a:cs typeface="Trebuchet MS"/>
              </a:rPr>
              <a:t>meses </a:t>
            </a:r>
            <a:r>
              <a:rPr dirty="0" sz="1500" spc="-55">
                <a:latin typeface="Trebuchet MS"/>
                <a:cs typeface="Trebuchet MS"/>
              </a:rPr>
              <a:t>de </a:t>
            </a:r>
            <a:r>
              <a:rPr dirty="0" sz="1500" spc="-70">
                <a:latin typeface="Trebuchet MS"/>
                <a:cs typeface="Trebuchet MS"/>
              </a:rPr>
              <a:t>exploración, </a:t>
            </a:r>
            <a:r>
              <a:rPr dirty="0" sz="1500" spc="-60">
                <a:latin typeface="Trebuchet MS"/>
                <a:cs typeface="Trebuchet MS"/>
              </a:rPr>
              <a:t>este </a:t>
            </a:r>
            <a:r>
              <a:rPr dirty="0" sz="1500" spc="-15">
                <a:latin typeface="Trebuchet MS"/>
                <a:cs typeface="Trebuchet MS"/>
              </a:rPr>
              <a:t>no </a:t>
            </a:r>
            <a:r>
              <a:rPr dirty="0" sz="1500" spc="-75">
                <a:latin typeface="Trebuchet MS"/>
                <a:cs typeface="Trebuchet MS"/>
              </a:rPr>
              <a:t>traía </a:t>
            </a:r>
            <a:r>
              <a:rPr dirty="0" sz="1500" spc="-40">
                <a:latin typeface="Trebuchet MS"/>
                <a:cs typeface="Trebuchet MS"/>
              </a:rPr>
              <a:t>buenas  </a:t>
            </a:r>
            <a:r>
              <a:rPr dirty="0" sz="1500" spc="-70">
                <a:latin typeface="Trebuchet MS"/>
                <a:cs typeface="Trebuchet MS"/>
              </a:rPr>
              <a:t>noticias, </a:t>
            </a:r>
            <a:r>
              <a:rPr dirty="0" sz="1500" spc="-40">
                <a:latin typeface="Trebuchet MS"/>
                <a:cs typeface="Trebuchet MS"/>
              </a:rPr>
              <a:t>ya </a:t>
            </a:r>
            <a:r>
              <a:rPr dirty="0" sz="1500" spc="-60">
                <a:latin typeface="Trebuchet MS"/>
                <a:cs typeface="Trebuchet MS"/>
              </a:rPr>
              <a:t>que </a:t>
            </a:r>
            <a:r>
              <a:rPr dirty="0" sz="1500" spc="-55">
                <a:latin typeface="Trebuchet MS"/>
                <a:cs typeface="Trebuchet MS"/>
              </a:rPr>
              <a:t>había </a:t>
            </a:r>
            <a:r>
              <a:rPr dirty="0" sz="1500" spc="-50">
                <a:latin typeface="Trebuchet MS"/>
                <a:cs typeface="Trebuchet MS"/>
              </a:rPr>
              <a:t>presenciado </a:t>
            </a:r>
            <a:r>
              <a:rPr dirty="0" sz="1500" spc="-30">
                <a:latin typeface="Trebuchet MS"/>
                <a:cs typeface="Trebuchet MS"/>
              </a:rPr>
              <a:t>como unas </a:t>
            </a:r>
            <a:r>
              <a:rPr dirty="0" sz="1500" spc="-60">
                <a:latin typeface="Trebuchet MS"/>
                <a:cs typeface="Trebuchet MS"/>
              </a:rPr>
              <a:t>feroces </a:t>
            </a:r>
            <a:r>
              <a:rPr dirty="0" sz="1500" spc="-65">
                <a:latin typeface="Trebuchet MS"/>
                <a:cs typeface="Trebuchet MS"/>
              </a:rPr>
              <a:t>criaturas </a:t>
            </a:r>
            <a:r>
              <a:rPr dirty="0" sz="1500" spc="-50">
                <a:latin typeface="Trebuchet MS"/>
                <a:cs typeface="Trebuchet MS"/>
              </a:rPr>
              <a:t>habían </a:t>
            </a:r>
            <a:r>
              <a:rPr dirty="0" sz="1500" spc="-55">
                <a:latin typeface="Trebuchet MS"/>
                <a:cs typeface="Trebuchet MS"/>
              </a:rPr>
              <a:t>atacado </a:t>
            </a:r>
            <a:r>
              <a:rPr dirty="0" sz="1500" spc="-35">
                <a:latin typeface="Trebuchet MS"/>
                <a:cs typeface="Trebuchet MS"/>
              </a:rPr>
              <a:t>un </a:t>
            </a:r>
            <a:r>
              <a:rPr dirty="0" sz="1500" spc="-60">
                <a:latin typeface="Trebuchet MS"/>
                <a:cs typeface="Trebuchet MS"/>
              </a:rPr>
              <a:t>reino  cercano</a:t>
            </a:r>
            <a:r>
              <a:rPr dirty="0" sz="1500" spc="-16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140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donde</a:t>
            </a:r>
            <a:r>
              <a:rPr dirty="0" sz="1500" spc="-180">
                <a:latin typeface="Trebuchet MS"/>
                <a:cs typeface="Trebuchet MS"/>
              </a:rPr>
              <a:t> </a:t>
            </a:r>
            <a:r>
              <a:rPr dirty="0" sz="1500" spc="-90">
                <a:latin typeface="Trebuchet MS"/>
                <a:cs typeface="Trebuchet MS"/>
              </a:rPr>
              <a:t>él</a:t>
            </a:r>
            <a:r>
              <a:rPr dirty="0" sz="1500" spc="-14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estaba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hospedado.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 spc="-35">
                <a:latin typeface="Trebuchet MS"/>
                <a:cs typeface="Trebuchet MS"/>
              </a:rPr>
              <a:t>Esta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noticia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alertó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al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rey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y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mandó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inmediato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llamar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Alexus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y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Nexus,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35">
                <a:latin typeface="Trebuchet MS"/>
                <a:cs typeface="Trebuchet MS"/>
              </a:rPr>
              <a:t>los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cuales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eran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sus  </a:t>
            </a:r>
            <a:r>
              <a:rPr dirty="0" sz="1500" spc="-65">
                <a:latin typeface="Trebuchet MS"/>
                <a:cs typeface="Trebuchet MS"/>
              </a:rPr>
              <a:t>mejores </a:t>
            </a:r>
            <a:r>
              <a:rPr dirty="0" sz="1500" spc="-60">
                <a:latin typeface="Trebuchet MS"/>
                <a:cs typeface="Trebuchet MS"/>
              </a:rPr>
              <a:t>guerreros. </a:t>
            </a:r>
            <a:r>
              <a:rPr dirty="0" sz="1500" spc="-25">
                <a:latin typeface="Trebuchet MS"/>
                <a:cs typeface="Trebuchet MS"/>
              </a:rPr>
              <a:t>Nexus </a:t>
            </a:r>
            <a:r>
              <a:rPr dirty="0" sz="1500" spc="-75">
                <a:latin typeface="Trebuchet MS"/>
                <a:cs typeface="Trebuchet MS"/>
              </a:rPr>
              <a:t>era </a:t>
            </a:r>
            <a:r>
              <a:rPr dirty="0" sz="1500" spc="-40">
                <a:latin typeface="Trebuchet MS"/>
                <a:cs typeface="Trebuchet MS"/>
              </a:rPr>
              <a:t>hermano </a:t>
            </a:r>
            <a:r>
              <a:rPr dirty="0" sz="1500" spc="-55">
                <a:latin typeface="Trebuchet MS"/>
                <a:cs typeface="Trebuchet MS"/>
              </a:rPr>
              <a:t>de </a:t>
            </a:r>
            <a:r>
              <a:rPr dirty="0" sz="1500" spc="-40">
                <a:latin typeface="Trebuchet MS"/>
                <a:cs typeface="Trebuchet MS"/>
              </a:rPr>
              <a:t>Alexus </a:t>
            </a:r>
            <a:r>
              <a:rPr dirty="0" sz="1500" spc="-25">
                <a:latin typeface="Trebuchet MS"/>
                <a:cs typeface="Trebuchet MS"/>
              </a:rPr>
              <a:t>y </a:t>
            </a:r>
            <a:r>
              <a:rPr dirty="0" sz="1500" spc="-60">
                <a:latin typeface="Trebuchet MS"/>
                <a:cs typeface="Trebuchet MS"/>
              </a:rPr>
              <a:t>juntos </a:t>
            </a:r>
            <a:r>
              <a:rPr dirty="0" sz="1500" spc="-65">
                <a:latin typeface="Trebuchet MS"/>
                <a:cs typeface="Trebuchet MS"/>
              </a:rPr>
              <a:t>eran </a:t>
            </a:r>
            <a:r>
              <a:rPr dirty="0" sz="1500" spc="-70">
                <a:latin typeface="Trebuchet MS"/>
                <a:cs typeface="Trebuchet MS"/>
              </a:rPr>
              <a:t>imbatibles. </a:t>
            </a:r>
            <a:r>
              <a:rPr dirty="0" sz="1500" spc="-40">
                <a:latin typeface="Trebuchet MS"/>
                <a:cs typeface="Trebuchet MS"/>
              </a:rPr>
              <a:t>Marlo, </a:t>
            </a:r>
            <a:r>
              <a:rPr dirty="0" sz="1500" spc="-80">
                <a:latin typeface="Trebuchet MS"/>
                <a:cs typeface="Trebuchet MS"/>
              </a:rPr>
              <a:t>la </a:t>
            </a:r>
            <a:r>
              <a:rPr dirty="0" sz="1500" spc="-95">
                <a:latin typeface="Trebuchet MS"/>
                <a:cs typeface="Trebuchet MS"/>
              </a:rPr>
              <a:t>hija </a:t>
            </a:r>
            <a:r>
              <a:rPr dirty="0" sz="1500" spc="-65">
                <a:latin typeface="Trebuchet MS"/>
                <a:cs typeface="Trebuchet MS"/>
              </a:rPr>
              <a:t>del  </a:t>
            </a:r>
            <a:r>
              <a:rPr dirty="0" sz="1500" spc="-30">
                <a:latin typeface="Trebuchet MS"/>
                <a:cs typeface="Trebuchet MS"/>
              </a:rPr>
              <a:t>gran</a:t>
            </a:r>
            <a:r>
              <a:rPr dirty="0" sz="1500" spc="-165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hechicero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95">
                <a:latin typeface="Trebuchet MS"/>
                <a:cs typeface="Trebuchet MS"/>
              </a:rPr>
              <a:t>real,</a:t>
            </a:r>
            <a:r>
              <a:rPr dirty="0" sz="1500" spc="-13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quiso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acompañar</a:t>
            </a:r>
            <a:r>
              <a:rPr dirty="0" sz="1500" spc="-16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en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80">
                <a:latin typeface="Trebuchet MS"/>
                <a:cs typeface="Trebuchet MS"/>
              </a:rPr>
              <a:t>la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gran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aventura.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3710" y="4416742"/>
            <a:ext cx="2160016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4114" y="655002"/>
            <a:ext cx="7172959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/>
              <a:t>Al</a:t>
            </a:r>
            <a:r>
              <a:rPr dirty="0" sz="1500" spc="-155"/>
              <a:t> </a:t>
            </a:r>
            <a:r>
              <a:rPr dirty="0" sz="1500" spc="-50"/>
              <a:t>otro</a:t>
            </a:r>
            <a:r>
              <a:rPr dirty="0" sz="1500" spc="-150"/>
              <a:t> </a:t>
            </a:r>
            <a:r>
              <a:rPr dirty="0" sz="1500" spc="-65"/>
              <a:t>día</a:t>
            </a:r>
            <a:r>
              <a:rPr dirty="0" sz="1500" spc="-145"/>
              <a:t> </a:t>
            </a:r>
            <a:r>
              <a:rPr dirty="0" sz="1500" spc="-25"/>
              <a:t>muy</a:t>
            </a:r>
            <a:r>
              <a:rPr dirty="0" sz="1500" spc="-145"/>
              <a:t> </a:t>
            </a:r>
            <a:r>
              <a:rPr dirty="0" sz="1500" spc="-45"/>
              <a:t>temprano</a:t>
            </a:r>
            <a:r>
              <a:rPr dirty="0" sz="1500" spc="-155"/>
              <a:t> </a:t>
            </a:r>
            <a:r>
              <a:rPr dirty="0" sz="1500" spc="-55"/>
              <a:t>salieron</a:t>
            </a:r>
            <a:r>
              <a:rPr dirty="0" sz="1500" spc="-140"/>
              <a:t> </a:t>
            </a:r>
            <a:r>
              <a:rPr dirty="0" sz="1500" spc="-55"/>
              <a:t>en</a:t>
            </a:r>
            <a:r>
              <a:rPr dirty="0" sz="1500" spc="-140"/>
              <a:t> </a:t>
            </a:r>
            <a:r>
              <a:rPr dirty="0" sz="1500" spc="-65"/>
              <a:t>busca,</a:t>
            </a:r>
            <a:r>
              <a:rPr dirty="0" sz="1500" spc="-140"/>
              <a:t> </a:t>
            </a:r>
            <a:r>
              <a:rPr dirty="0" sz="1500" spc="-55"/>
              <a:t>de</a:t>
            </a:r>
            <a:r>
              <a:rPr dirty="0" sz="1500" spc="-155"/>
              <a:t> </a:t>
            </a:r>
            <a:r>
              <a:rPr dirty="0" sz="1500" spc="-40"/>
              <a:t>una</a:t>
            </a:r>
            <a:r>
              <a:rPr dirty="0" sz="1500" spc="-145"/>
              <a:t> </a:t>
            </a:r>
            <a:r>
              <a:rPr dirty="0" sz="1500" spc="-65"/>
              <a:t>cueva</a:t>
            </a:r>
            <a:r>
              <a:rPr dirty="0" sz="1500" spc="-140"/>
              <a:t> </a:t>
            </a:r>
            <a:r>
              <a:rPr dirty="0" sz="1500" spc="-35"/>
              <a:t>donde</a:t>
            </a:r>
            <a:r>
              <a:rPr dirty="0" sz="1500" spc="-165"/>
              <a:t> </a:t>
            </a:r>
            <a:r>
              <a:rPr dirty="0" sz="1500" spc="-65"/>
              <a:t>vivía</a:t>
            </a:r>
            <a:r>
              <a:rPr dirty="0" sz="1500" spc="-145"/>
              <a:t> </a:t>
            </a:r>
            <a:r>
              <a:rPr dirty="0" sz="1500" spc="-35"/>
              <a:t>un</a:t>
            </a:r>
            <a:r>
              <a:rPr dirty="0" sz="1500" spc="-160"/>
              <a:t> </a:t>
            </a:r>
            <a:r>
              <a:rPr dirty="0" sz="1500" spc="-85"/>
              <a:t>viejo</a:t>
            </a:r>
            <a:r>
              <a:rPr dirty="0" sz="1500" spc="-150"/>
              <a:t> </a:t>
            </a:r>
            <a:r>
              <a:rPr dirty="0" sz="1500" spc="-70"/>
              <a:t>hechicero,</a:t>
            </a:r>
            <a:r>
              <a:rPr dirty="0" sz="1500" spc="-125"/>
              <a:t> </a:t>
            </a:r>
            <a:r>
              <a:rPr dirty="0" sz="1500" spc="-75"/>
              <a:t>el  cual </a:t>
            </a:r>
            <a:r>
              <a:rPr dirty="0" sz="1500" spc="-45"/>
              <a:t>poseía </a:t>
            </a:r>
            <a:r>
              <a:rPr dirty="0" sz="1500" spc="-40"/>
              <a:t>un </a:t>
            </a:r>
            <a:r>
              <a:rPr dirty="0" sz="1500" spc="-55"/>
              <a:t>hechizo </a:t>
            </a:r>
            <a:r>
              <a:rPr dirty="0" sz="1500" spc="-45"/>
              <a:t>con </a:t>
            </a:r>
            <a:r>
              <a:rPr dirty="0" sz="1500" spc="-90"/>
              <a:t>el </a:t>
            </a:r>
            <a:r>
              <a:rPr dirty="0" sz="1500" spc="-75"/>
              <a:t>cual </a:t>
            </a:r>
            <a:r>
              <a:rPr dirty="0" sz="1500" spc="-50"/>
              <a:t>podrían </a:t>
            </a:r>
            <a:r>
              <a:rPr dirty="0" sz="1500" spc="-65"/>
              <a:t>vencer </a:t>
            </a:r>
            <a:r>
              <a:rPr dirty="0" sz="1500" spc="-55"/>
              <a:t>a las </a:t>
            </a:r>
            <a:r>
              <a:rPr dirty="0" sz="1500" spc="-60"/>
              <a:t>feroces </a:t>
            </a:r>
            <a:r>
              <a:rPr dirty="0" sz="1500" spc="-80"/>
              <a:t>criaturas, </a:t>
            </a:r>
            <a:r>
              <a:rPr dirty="0" sz="1500" spc="-60"/>
              <a:t>que vienen </a:t>
            </a:r>
            <a:r>
              <a:rPr dirty="0" sz="1500" spc="-65"/>
              <a:t>en  </a:t>
            </a:r>
            <a:r>
              <a:rPr dirty="0" sz="1500" spc="-45"/>
              <a:t>camino</a:t>
            </a:r>
            <a:r>
              <a:rPr dirty="0" sz="1500" spc="-155"/>
              <a:t> </a:t>
            </a:r>
            <a:r>
              <a:rPr dirty="0" sz="1500" spc="-55"/>
              <a:t>a</a:t>
            </a:r>
            <a:r>
              <a:rPr dirty="0" sz="1500" spc="-150"/>
              <a:t> </a:t>
            </a:r>
            <a:r>
              <a:rPr dirty="0" sz="1500" spc="-65"/>
              <a:t>destruir</a:t>
            </a:r>
            <a:r>
              <a:rPr dirty="0" sz="1500" spc="-135"/>
              <a:t> </a:t>
            </a:r>
            <a:r>
              <a:rPr dirty="0" sz="1500" spc="-35"/>
              <a:t>todo</a:t>
            </a:r>
            <a:r>
              <a:rPr dirty="0" sz="1500" spc="-135"/>
              <a:t> </a:t>
            </a:r>
            <a:r>
              <a:rPr dirty="0" sz="1500" spc="-55"/>
              <a:t>a</a:t>
            </a:r>
            <a:r>
              <a:rPr dirty="0" sz="1500" spc="-170"/>
              <a:t> </a:t>
            </a:r>
            <a:r>
              <a:rPr dirty="0" sz="1500" spc="-30"/>
              <a:t>su</a:t>
            </a:r>
            <a:r>
              <a:rPr dirty="0" sz="1500" spc="-130"/>
              <a:t> </a:t>
            </a:r>
            <a:r>
              <a:rPr dirty="0" sz="1500" spc="-55"/>
              <a:t>paso.</a:t>
            </a:r>
            <a:endParaRPr sz="1500"/>
          </a:p>
        </p:txBody>
      </p:sp>
      <p:sp>
        <p:nvSpPr>
          <p:cNvPr id="7" name="object 7"/>
          <p:cNvSpPr txBox="1"/>
          <p:nvPr/>
        </p:nvSpPr>
        <p:spPr>
          <a:xfrm>
            <a:off x="1174114" y="1570354"/>
            <a:ext cx="7168515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latin typeface="Trebuchet MS"/>
                <a:cs typeface="Trebuchet MS"/>
              </a:rPr>
              <a:t>Con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gran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suerte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encuentran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al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80">
                <a:latin typeface="Trebuchet MS"/>
                <a:cs typeface="Trebuchet MS"/>
              </a:rPr>
              <a:t>viejo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hechicero,</a:t>
            </a:r>
            <a:r>
              <a:rPr dirty="0" sz="1500" spc="-80">
                <a:latin typeface="Trebuchet MS"/>
                <a:cs typeface="Trebuchet MS"/>
              </a:rPr>
              <a:t> el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cual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les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da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conocer</a:t>
            </a:r>
            <a:r>
              <a:rPr dirty="0" sz="1500" spc="-110">
                <a:latin typeface="Trebuchet MS"/>
                <a:cs typeface="Trebuchet MS"/>
              </a:rPr>
              <a:t> </a:t>
            </a:r>
            <a:r>
              <a:rPr dirty="0" sz="1500" spc="-90">
                <a:latin typeface="Trebuchet MS"/>
                <a:cs typeface="Trebuchet MS"/>
              </a:rPr>
              <a:t>el</a:t>
            </a:r>
            <a:r>
              <a:rPr dirty="0" sz="1500" spc="-114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gran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hechizo,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con  </a:t>
            </a:r>
            <a:r>
              <a:rPr dirty="0" sz="1500" spc="-90">
                <a:latin typeface="Trebuchet MS"/>
                <a:cs typeface="Trebuchet MS"/>
              </a:rPr>
              <a:t>el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que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vencerían</a:t>
            </a:r>
            <a:r>
              <a:rPr dirty="0" sz="1500" spc="-7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las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bestias.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Este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consistía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en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que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40">
                <a:latin typeface="Trebuchet MS"/>
                <a:cs typeface="Trebuchet MS"/>
              </a:rPr>
              <a:t>un</a:t>
            </a:r>
            <a:r>
              <a:rPr dirty="0" sz="1500" spc="-80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joven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9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corazón</a:t>
            </a:r>
            <a:r>
              <a:rPr dirty="0" sz="1500" spc="-75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puro</a:t>
            </a:r>
            <a:r>
              <a:rPr dirty="0" sz="1500" spc="-8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y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noble</a:t>
            </a:r>
            <a:r>
              <a:rPr dirty="0" sz="1500" spc="-90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sería  </a:t>
            </a:r>
            <a:r>
              <a:rPr dirty="0" sz="1500" spc="-40">
                <a:latin typeface="Trebuchet MS"/>
                <a:cs typeface="Trebuchet MS"/>
              </a:rPr>
              <a:t>poseedor </a:t>
            </a:r>
            <a:r>
              <a:rPr dirty="0" sz="1500" spc="-55">
                <a:latin typeface="Trebuchet MS"/>
                <a:cs typeface="Trebuchet MS"/>
              </a:rPr>
              <a:t>de </a:t>
            </a:r>
            <a:r>
              <a:rPr dirty="0" sz="1500" spc="-40">
                <a:latin typeface="Trebuchet MS"/>
                <a:cs typeface="Trebuchet MS"/>
              </a:rPr>
              <a:t>una </a:t>
            </a:r>
            <a:r>
              <a:rPr dirty="0" sz="1500" spc="-45">
                <a:latin typeface="Trebuchet MS"/>
                <a:cs typeface="Trebuchet MS"/>
              </a:rPr>
              <a:t>espada </a:t>
            </a:r>
            <a:r>
              <a:rPr dirty="0" sz="1500" spc="-55">
                <a:latin typeface="Trebuchet MS"/>
                <a:cs typeface="Trebuchet MS"/>
              </a:rPr>
              <a:t>mágica, </a:t>
            </a:r>
            <a:r>
              <a:rPr dirty="0" sz="1500" spc="-45">
                <a:latin typeface="Trebuchet MS"/>
                <a:cs typeface="Trebuchet MS"/>
              </a:rPr>
              <a:t>con </a:t>
            </a:r>
            <a:r>
              <a:rPr dirty="0" sz="1500" spc="-80">
                <a:latin typeface="Trebuchet MS"/>
                <a:cs typeface="Trebuchet MS"/>
              </a:rPr>
              <a:t>la </a:t>
            </a:r>
            <a:r>
              <a:rPr dirty="0" sz="1500" spc="-75">
                <a:latin typeface="Trebuchet MS"/>
                <a:cs typeface="Trebuchet MS"/>
              </a:rPr>
              <a:t>cual </a:t>
            </a:r>
            <a:r>
              <a:rPr dirty="0" sz="1500" spc="-70">
                <a:latin typeface="Trebuchet MS"/>
                <a:cs typeface="Trebuchet MS"/>
              </a:rPr>
              <a:t>derrotaría </a:t>
            </a:r>
            <a:r>
              <a:rPr dirty="0" sz="1500" spc="-55">
                <a:latin typeface="Trebuchet MS"/>
                <a:cs typeface="Trebuchet MS"/>
              </a:rPr>
              <a:t>a </a:t>
            </a:r>
            <a:r>
              <a:rPr dirty="0" sz="1500" spc="-40">
                <a:latin typeface="Trebuchet MS"/>
                <a:cs typeface="Trebuchet MS"/>
              </a:rPr>
              <a:t>todas </a:t>
            </a:r>
            <a:r>
              <a:rPr dirty="0" sz="1500" spc="-50">
                <a:latin typeface="Trebuchet MS"/>
                <a:cs typeface="Trebuchet MS"/>
              </a:rPr>
              <a:t>las </a:t>
            </a:r>
            <a:r>
              <a:rPr dirty="0" sz="1500" spc="-60">
                <a:latin typeface="Trebuchet MS"/>
                <a:cs typeface="Trebuchet MS"/>
              </a:rPr>
              <a:t>bestias. </a:t>
            </a:r>
            <a:r>
              <a:rPr dirty="0" sz="1500" spc="-35">
                <a:latin typeface="Trebuchet MS"/>
                <a:cs typeface="Trebuchet MS"/>
              </a:rPr>
              <a:t>Este </a:t>
            </a:r>
            <a:r>
              <a:rPr dirty="0" sz="1500" spc="-75">
                <a:latin typeface="Trebuchet MS"/>
                <a:cs typeface="Trebuchet MS"/>
              </a:rPr>
              <a:t>joven era  </a:t>
            </a:r>
            <a:r>
              <a:rPr dirty="0" sz="1500" spc="-40">
                <a:latin typeface="Trebuchet MS"/>
                <a:cs typeface="Trebuchet MS"/>
              </a:rPr>
              <a:t>Alexus</a:t>
            </a:r>
            <a:r>
              <a:rPr dirty="0" sz="1500" spc="-135">
                <a:latin typeface="Trebuchet MS"/>
                <a:cs typeface="Trebuchet MS"/>
              </a:rPr>
              <a:t> </a:t>
            </a:r>
            <a:r>
              <a:rPr dirty="0" sz="1500" spc="-65">
                <a:latin typeface="Trebuchet MS"/>
                <a:cs typeface="Trebuchet MS"/>
              </a:rPr>
              <a:t>quien</a:t>
            </a:r>
            <a:r>
              <a:rPr dirty="0" sz="1500" spc="-125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junto</a:t>
            </a:r>
            <a:r>
              <a:rPr dirty="0" sz="1500" spc="-17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a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Nexus</a:t>
            </a:r>
            <a:r>
              <a:rPr dirty="0" sz="1500" spc="-120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y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15">
                <a:latin typeface="Trebuchet MS"/>
                <a:cs typeface="Trebuchet MS"/>
              </a:rPr>
              <a:t>Marlo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fueron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en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50">
                <a:latin typeface="Trebuchet MS"/>
                <a:cs typeface="Trebuchet MS"/>
              </a:rPr>
              <a:t>busca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de</a:t>
            </a:r>
            <a:r>
              <a:rPr dirty="0" sz="1500" spc="-140">
                <a:latin typeface="Trebuchet MS"/>
                <a:cs typeface="Trebuchet MS"/>
              </a:rPr>
              <a:t> </a:t>
            </a:r>
            <a:r>
              <a:rPr dirty="0" sz="1500" spc="-55">
                <a:latin typeface="Trebuchet MS"/>
                <a:cs typeface="Trebuchet MS"/>
              </a:rPr>
              <a:t>las</a:t>
            </a:r>
            <a:r>
              <a:rPr dirty="0" sz="1500" spc="-140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criaturas.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500" spc="-15">
                <a:latin typeface="Trebuchet MS"/>
                <a:cs typeface="Trebuchet MS"/>
              </a:rPr>
              <a:t>Luego </a:t>
            </a:r>
            <a:r>
              <a:rPr dirty="0" sz="1500" spc="-55">
                <a:latin typeface="Trebuchet MS"/>
                <a:cs typeface="Trebuchet MS"/>
              </a:rPr>
              <a:t>de </a:t>
            </a:r>
            <a:r>
              <a:rPr dirty="0" sz="1500" spc="-30">
                <a:latin typeface="Trebuchet MS"/>
                <a:cs typeface="Trebuchet MS"/>
              </a:rPr>
              <a:t>unas semanas </a:t>
            </a:r>
            <a:r>
              <a:rPr dirty="0" sz="1500" spc="-55">
                <a:latin typeface="Trebuchet MS"/>
                <a:cs typeface="Trebuchet MS"/>
              </a:rPr>
              <a:t>de </a:t>
            </a:r>
            <a:r>
              <a:rPr dirty="0" sz="1500" spc="-75">
                <a:latin typeface="Trebuchet MS"/>
                <a:cs typeface="Trebuchet MS"/>
              </a:rPr>
              <a:t>luchar, </a:t>
            </a:r>
            <a:r>
              <a:rPr dirty="0" sz="1500" spc="-60">
                <a:latin typeface="Trebuchet MS"/>
                <a:cs typeface="Trebuchet MS"/>
              </a:rPr>
              <a:t>vuelven </a:t>
            </a:r>
            <a:r>
              <a:rPr dirty="0" sz="1500" spc="-45">
                <a:latin typeface="Trebuchet MS"/>
                <a:cs typeface="Trebuchet MS"/>
              </a:rPr>
              <a:t>victoriosos </a:t>
            </a:r>
            <a:r>
              <a:rPr dirty="0" sz="1500" spc="-75">
                <a:latin typeface="Trebuchet MS"/>
                <a:cs typeface="Trebuchet MS"/>
              </a:rPr>
              <a:t>al </a:t>
            </a:r>
            <a:r>
              <a:rPr dirty="0" sz="1500" spc="-55">
                <a:latin typeface="Trebuchet MS"/>
                <a:cs typeface="Trebuchet MS"/>
              </a:rPr>
              <a:t>reino </a:t>
            </a:r>
            <a:r>
              <a:rPr dirty="0" sz="1500" spc="-35">
                <a:latin typeface="Trebuchet MS"/>
                <a:cs typeface="Trebuchet MS"/>
              </a:rPr>
              <a:t>donde </a:t>
            </a:r>
            <a:r>
              <a:rPr dirty="0" sz="1500" spc="-40">
                <a:latin typeface="Trebuchet MS"/>
                <a:cs typeface="Trebuchet MS"/>
              </a:rPr>
              <a:t>los </a:t>
            </a:r>
            <a:r>
              <a:rPr dirty="0" sz="1500" spc="-50">
                <a:latin typeface="Trebuchet MS"/>
                <a:cs typeface="Trebuchet MS"/>
              </a:rPr>
              <a:t>esperaban </a:t>
            </a:r>
            <a:r>
              <a:rPr dirty="0" sz="1500" spc="-25">
                <a:latin typeface="Trebuchet MS"/>
                <a:cs typeface="Trebuchet MS"/>
              </a:rPr>
              <a:t>muy  </a:t>
            </a:r>
            <a:r>
              <a:rPr dirty="0" sz="1500" spc="-75">
                <a:latin typeface="Trebuchet MS"/>
                <a:cs typeface="Trebuchet MS"/>
              </a:rPr>
              <a:t>felices</a:t>
            </a:r>
            <a:r>
              <a:rPr dirty="0" sz="1500" spc="-100">
                <a:latin typeface="Trebuchet MS"/>
                <a:cs typeface="Trebuchet MS"/>
              </a:rPr>
              <a:t> </a:t>
            </a:r>
            <a:r>
              <a:rPr dirty="0" sz="1500" spc="-45">
                <a:latin typeface="Trebuchet MS"/>
                <a:cs typeface="Trebuchet MS"/>
              </a:rPr>
              <a:t>por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30">
                <a:latin typeface="Trebuchet MS"/>
                <a:cs typeface="Trebuchet MS"/>
              </a:rPr>
              <a:t>su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triunfo,</a:t>
            </a:r>
            <a:r>
              <a:rPr dirty="0" sz="1500" spc="-145">
                <a:latin typeface="Trebuchet MS"/>
                <a:cs typeface="Trebuchet MS"/>
              </a:rPr>
              <a:t> </a:t>
            </a:r>
            <a:r>
              <a:rPr dirty="0" sz="1500" spc="-25">
                <a:latin typeface="Trebuchet MS"/>
                <a:cs typeface="Trebuchet MS"/>
              </a:rPr>
              <a:t>y</a:t>
            </a:r>
            <a:r>
              <a:rPr dirty="0" sz="1500" spc="-15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vivieron</a:t>
            </a:r>
            <a:r>
              <a:rPr dirty="0" sz="1500" spc="-165">
                <a:latin typeface="Trebuchet MS"/>
                <a:cs typeface="Trebuchet MS"/>
              </a:rPr>
              <a:t> </a:t>
            </a:r>
            <a:r>
              <a:rPr dirty="0" sz="1500" spc="-75">
                <a:latin typeface="Trebuchet MS"/>
                <a:cs typeface="Trebuchet MS"/>
              </a:rPr>
              <a:t>felices</a:t>
            </a:r>
            <a:r>
              <a:rPr dirty="0" sz="1500" spc="-105">
                <a:latin typeface="Trebuchet MS"/>
                <a:cs typeface="Trebuchet MS"/>
              </a:rPr>
              <a:t> </a:t>
            </a:r>
            <a:r>
              <a:rPr dirty="0" sz="1500" spc="-60">
                <a:latin typeface="Trebuchet MS"/>
                <a:cs typeface="Trebuchet MS"/>
              </a:rPr>
              <a:t>para</a:t>
            </a:r>
            <a:r>
              <a:rPr dirty="0" sz="1500" spc="-150">
                <a:latin typeface="Trebuchet MS"/>
                <a:cs typeface="Trebuchet MS"/>
              </a:rPr>
              <a:t> </a:t>
            </a:r>
            <a:r>
              <a:rPr dirty="0" sz="1500" spc="-70">
                <a:latin typeface="Trebuchet MS"/>
                <a:cs typeface="Trebuchet MS"/>
              </a:rPr>
              <a:t>siempre.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6725" y="508317"/>
            <a:ext cx="2671318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62426" y="938149"/>
            <a:ext cx="1276603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416684"/>
            <a:ext cx="7491730" cy="3013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latin typeface="Trebuchet MS"/>
                <a:cs typeface="Trebuchet MS"/>
              </a:rPr>
              <a:t>Hace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45">
                <a:latin typeface="Trebuchet MS"/>
                <a:cs typeface="Trebuchet MS"/>
              </a:rPr>
              <a:t>tiempo </a:t>
            </a:r>
            <a:r>
              <a:rPr dirty="0" sz="1400" spc="-25">
                <a:latin typeface="Trebuchet MS"/>
                <a:cs typeface="Trebuchet MS"/>
              </a:rPr>
              <a:t>muy </a:t>
            </a:r>
            <a:r>
              <a:rPr dirty="0" sz="1400" spc="-80">
                <a:latin typeface="Trebuchet MS"/>
                <a:cs typeface="Trebuchet MS"/>
              </a:rPr>
              <a:t>lejano, </a:t>
            </a:r>
            <a:r>
              <a:rPr dirty="0" sz="1400" spc="-50">
                <a:latin typeface="Trebuchet MS"/>
                <a:cs typeface="Trebuchet MS"/>
              </a:rPr>
              <a:t>en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50">
                <a:latin typeface="Trebuchet MS"/>
                <a:cs typeface="Trebuchet MS"/>
              </a:rPr>
              <a:t>pueblo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55">
                <a:latin typeface="Trebuchet MS"/>
                <a:cs typeface="Trebuchet MS"/>
              </a:rPr>
              <a:t>Kinkiririca </a:t>
            </a:r>
            <a:r>
              <a:rPr dirty="0" sz="1400" spc="-45">
                <a:latin typeface="Trebuchet MS"/>
                <a:cs typeface="Trebuchet MS"/>
              </a:rPr>
              <a:t>había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55">
                <a:latin typeface="Trebuchet MS"/>
                <a:cs typeface="Trebuchet MS"/>
              </a:rPr>
              <a:t>puente </a:t>
            </a:r>
            <a:r>
              <a:rPr dirty="0" sz="1400" spc="-35">
                <a:latin typeface="Trebuchet MS"/>
                <a:cs typeface="Trebuchet MS"/>
              </a:rPr>
              <a:t>donde </a:t>
            </a:r>
            <a:r>
              <a:rPr dirty="0" sz="1400" spc="-55">
                <a:latin typeface="Trebuchet MS"/>
                <a:cs typeface="Trebuchet MS"/>
              </a:rPr>
              <a:t>transitaban </a:t>
            </a:r>
            <a:r>
              <a:rPr dirty="0" sz="1400" spc="-25">
                <a:latin typeface="Trebuchet MS"/>
                <a:cs typeface="Trebuchet MS"/>
              </a:rPr>
              <a:t>muchos  </a:t>
            </a:r>
            <a:r>
              <a:rPr dirty="0" sz="1400" spc="-65">
                <a:latin typeface="Trebuchet MS"/>
                <a:cs typeface="Trebuchet MS"/>
              </a:rPr>
              <a:t>reyes. </a:t>
            </a:r>
            <a:r>
              <a:rPr dirty="0" sz="1400" spc="-15">
                <a:latin typeface="Trebuchet MS"/>
                <a:cs typeface="Trebuchet MS"/>
              </a:rPr>
              <a:t>Estos </a:t>
            </a:r>
            <a:r>
              <a:rPr dirty="0" sz="1400" spc="-50">
                <a:latin typeface="Trebuchet MS"/>
                <a:cs typeface="Trebuchet MS"/>
              </a:rPr>
              <a:t>siempre iban en </a:t>
            </a:r>
            <a:r>
              <a:rPr dirty="0" sz="1400" spc="-25">
                <a:latin typeface="Trebuchet MS"/>
                <a:cs typeface="Trebuchet MS"/>
              </a:rPr>
              <a:t>sus </a:t>
            </a:r>
            <a:r>
              <a:rPr dirty="0" sz="1400" spc="-75">
                <a:latin typeface="Trebuchet MS"/>
                <a:cs typeface="Trebuchet MS"/>
              </a:rPr>
              <a:t>carruajes </a:t>
            </a:r>
            <a:r>
              <a:rPr dirty="0" sz="1400" spc="-50">
                <a:latin typeface="Trebuchet MS"/>
                <a:cs typeface="Trebuchet MS"/>
              </a:rPr>
              <a:t>llenos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35">
                <a:latin typeface="Trebuchet MS"/>
                <a:cs typeface="Trebuchet MS"/>
              </a:rPr>
              <a:t>sacos </a:t>
            </a:r>
            <a:r>
              <a:rPr dirty="0" sz="1400" spc="-45">
                <a:latin typeface="Trebuchet MS"/>
                <a:cs typeface="Trebuchet MS"/>
              </a:rPr>
              <a:t>con </a:t>
            </a:r>
            <a:r>
              <a:rPr dirty="0" sz="1400" spc="-30">
                <a:latin typeface="Trebuchet MS"/>
                <a:cs typeface="Trebuchet MS"/>
              </a:rPr>
              <a:t>monedas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35">
                <a:latin typeface="Trebuchet MS"/>
                <a:cs typeface="Trebuchet MS"/>
              </a:rPr>
              <a:t>oro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70">
                <a:latin typeface="Trebuchet MS"/>
                <a:cs typeface="Trebuchet MS"/>
              </a:rPr>
              <a:t>joyas. </a:t>
            </a:r>
            <a:r>
              <a:rPr dirty="0" sz="1400" spc="-20">
                <a:latin typeface="Trebuchet MS"/>
                <a:cs typeface="Trebuchet MS"/>
              </a:rPr>
              <a:t>Con </a:t>
            </a:r>
            <a:r>
              <a:rPr dirty="0" sz="1400" spc="-60">
                <a:latin typeface="Trebuchet MS"/>
                <a:cs typeface="Trebuchet MS"/>
              </a:rPr>
              <a:t>el  </a:t>
            </a:r>
            <a:r>
              <a:rPr dirty="0" sz="1400" spc="-40">
                <a:latin typeface="Trebuchet MS"/>
                <a:cs typeface="Trebuchet MS"/>
              </a:rPr>
              <a:t>movimiento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del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carruaje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uno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ellos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le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cayó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saco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monedas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oro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joyas.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0">
                <a:latin typeface="Trebuchet MS"/>
                <a:cs typeface="Trebuchet MS"/>
              </a:rPr>
              <a:t>Festín </a:t>
            </a:r>
            <a:r>
              <a:rPr dirty="0" sz="1400" spc="-65">
                <a:latin typeface="Trebuchet MS"/>
                <a:cs typeface="Trebuchet MS"/>
              </a:rPr>
              <a:t>era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45">
                <a:latin typeface="Trebuchet MS"/>
                <a:cs typeface="Trebuchet MS"/>
              </a:rPr>
              <a:t>duende </a:t>
            </a:r>
            <a:r>
              <a:rPr dirty="0" sz="1400" spc="-25">
                <a:latin typeface="Trebuchet MS"/>
                <a:cs typeface="Trebuchet MS"/>
              </a:rPr>
              <a:t>muy </a:t>
            </a:r>
            <a:r>
              <a:rPr dirty="0" sz="1400" spc="-50">
                <a:latin typeface="Trebuchet MS"/>
                <a:cs typeface="Trebuchet MS"/>
              </a:rPr>
              <a:t>pobre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60">
                <a:latin typeface="Trebuchet MS"/>
                <a:cs typeface="Trebuchet MS"/>
              </a:rPr>
              <a:t>vivía </a:t>
            </a:r>
            <a:r>
              <a:rPr dirty="0" sz="1400" spc="-65">
                <a:latin typeface="Trebuchet MS"/>
                <a:cs typeface="Trebuchet MS"/>
              </a:rPr>
              <a:t>bajo </a:t>
            </a:r>
            <a:r>
              <a:rPr dirty="0" sz="1400" spc="-55">
                <a:latin typeface="Trebuchet MS"/>
                <a:cs typeface="Trebuchet MS"/>
              </a:rPr>
              <a:t>este </a:t>
            </a:r>
            <a:r>
              <a:rPr dirty="0" sz="1400" spc="-65">
                <a:latin typeface="Trebuchet MS"/>
                <a:cs typeface="Trebuchet MS"/>
              </a:rPr>
              <a:t>puente. </a:t>
            </a:r>
            <a:r>
              <a:rPr dirty="0" sz="1400" spc="-30">
                <a:latin typeface="Trebuchet MS"/>
                <a:cs typeface="Trebuchet MS"/>
              </a:rPr>
              <a:t>Él </a:t>
            </a:r>
            <a:r>
              <a:rPr dirty="0" sz="1400" spc="-45">
                <a:latin typeface="Trebuchet MS"/>
                <a:cs typeface="Trebuchet MS"/>
              </a:rPr>
              <a:t>estaba durmiendo </a:t>
            </a:r>
            <a:r>
              <a:rPr dirty="0" sz="1400" spc="-40">
                <a:latin typeface="Trebuchet MS"/>
                <a:cs typeface="Trebuchet MS"/>
              </a:rPr>
              <a:t>cuando un </a:t>
            </a:r>
            <a:r>
              <a:rPr dirty="0" sz="1400" spc="-50">
                <a:latin typeface="Trebuchet MS"/>
                <a:cs typeface="Trebuchet MS"/>
              </a:rPr>
              <a:t>ruido </a:t>
            </a:r>
            <a:r>
              <a:rPr dirty="0" sz="1400" spc="-35">
                <a:latin typeface="Trebuchet MS"/>
                <a:cs typeface="Trebuchet MS"/>
              </a:rPr>
              <a:t>lo  </a:t>
            </a:r>
            <a:r>
              <a:rPr dirty="0" sz="1400" spc="-55">
                <a:latin typeface="Trebuchet MS"/>
                <a:cs typeface="Trebuchet MS"/>
              </a:rPr>
              <a:t>despertó. </a:t>
            </a:r>
            <a:r>
              <a:rPr dirty="0" sz="1400" spc="15">
                <a:latin typeface="Trebuchet MS"/>
                <a:cs typeface="Trebuchet MS"/>
              </a:rPr>
              <a:t>Se </a:t>
            </a:r>
            <a:r>
              <a:rPr dirty="0" sz="1400" spc="-55">
                <a:latin typeface="Trebuchet MS"/>
                <a:cs typeface="Trebuchet MS"/>
              </a:rPr>
              <a:t>levantó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25">
                <a:latin typeface="Trebuchet MS"/>
                <a:cs typeface="Trebuchet MS"/>
              </a:rPr>
              <a:t>su </a:t>
            </a:r>
            <a:r>
              <a:rPr dirty="0" sz="1400" spc="-70">
                <a:latin typeface="Trebuchet MS"/>
                <a:cs typeface="Trebuchet MS"/>
              </a:rPr>
              <a:t>camita, </a:t>
            </a:r>
            <a:r>
              <a:rPr dirty="0" sz="1400" spc="-50">
                <a:latin typeface="Trebuchet MS"/>
                <a:cs typeface="Trebuchet MS"/>
              </a:rPr>
              <a:t>hecha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55">
                <a:latin typeface="Trebuchet MS"/>
                <a:cs typeface="Trebuchet MS"/>
              </a:rPr>
              <a:t>hojas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40">
                <a:latin typeface="Trebuchet MS"/>
                <a:cs typeface="Trebuchet MS"/>
              </a:rPr>
              <a:t>los </a:t>
            </a:r>
            <a:r>
              <a:rPr dirty="0" sz="1400" spc="-60">
                <a:latin typeface="Trebuchet MS"/>
                <a:cs typeface="Trebuchet MS"/>
              </a:rPr>
              <a:t>árboles,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45">
                <a:latin typeface="Trebuchet MS"/>
                <a:cs typeface="Trebuchet MS"/>
              </a:rPr>
              <a:t>encontró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40">
                <a:latin typeface="Trebuchet MS"/>
                <a:cs typeface="Trebuchet MS"/>
              </a:rPr>
              <a:t>saco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30">
                <a:latin typeface="Trebuchet MS"/>
                <a:cs typeface="Trebuchet MS"/>
              </a:rPr>
              <a:t>monedas </a:t>
            </a:r>
            <a:r>
              <a:rPr dirty="0" sz="1400" spc="-45">
                <a:latin typeface="Trebuchet MS"/>
                <a:cs typeface="Trebuchet MS"/>
              </a:rPr>
              <a:t>de  </a:t>
            </a:r>
            <a:r>
              <a:rPr dirty="0" sz="1400" spc="-55">
                <a:latin typeface="Trebuchet MS"/>
                <a:cs typeface="Trebuchet MS"/>
              </a:rPr>
              <a:t>oro. </a:t>
            </a:r>
            <a:r>
              <a:rPr dirty="0" sz="1400" spc="-35">
                <a:latin typeface="Trebuchet MS"/>
                <a:cs typeface="Trebuchet MS"/>
              </a:rPr>
              <a:t>Él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30">
                <a:latin typeface="Trebuchet MS"/>
                <a:cs typeface="Trebuchet MS"/>
              </a:rPr>
              <a:t>puso </a:t>
            </a:r>
            <a:r>
              <a:rPr dirty="0" sz="1400" spc="-25">
                <a:latin typeface="Trebuchet MS"/>
                <a:cs typeface="Trebuchet MS"/>
              </a:rPr>
              <a:t>muy </a:t>
            </a:r>
            <a:r>
              <a:rPr dirty="0" sz="1400" spc="-90">
                <a:latin typeface="Trebuchet MS"/>
                <a:cs typeface="Trebuchet MS"/>
              </a:rPr>
              <a:t>feliz, </a:t>
            </a:r>
            <a:r>
              <a:rPr dirty="0" sz="1400" spc="-35">
                <a:latin typeface="Trebuchet MS"/>
                <a:cs typeface="Trebuchet MS"/>
              </a:rPr>
              <a:t>ya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50">
                <a:latin typeface="Trebuchet MS"/>
                <a:cs typeface="Trebuchet MS"/>
              </a:rPr>
              <a:t>estas </a:t>
            </a:r>
            <a:r>
              <a:rPr dirty="0" sz="1400" spc="-30">
                <a:latin typeface="Trebuchet MS"/>
                <a:cs typeface="Trebuchet MS"/>
              </a:rPr>
              <a:t>monedas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60">
                <a:latin typeface="Trebuchet MS"/>
                <a:cs typeface="Trebuchet MS"/>
              </a:rPr>
              <a:t>servirían </a:t>
            </a:r>
            <a:r>
              <a:rPr dirty="0" sz="1400" spc="-55">
                <a:latin typeface="Trebuchet MS"/>
                <a:cs typeface="Trebuchet MS"/>
              </a:rPr>
              <a:t>para </a:t>
            </a:r>
            <a:r>
              <a:rPr dirty="0" sz="1400" spc="-45">
                <a:latin typeface="Trebuchet MS"/>
                <a:cs typeface="Trebuchet MS"/>
              </a:rPr>
              <a:t>poder </a:t>
            </a:r>
            <a:r>
              <a:rPr dirty="0" sz="1400" spc="-55">
                <a:latin typeface="Trebuchet MS"/>
                <a:cs typeface="Trebuchet MS"/>
              </a:rPr>
              <a:t>alimentarse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85">
                <a:latin typeface="Trebuchet MS"/>
                <a:cs typeface="Trebuchet MS"/>
              </a:rPr>
              <a:t>dejar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50">
                <a:latin typeface="Trebuchet MS"/>
                <a:cs typeface="Trebuchet MS"/>
              </a:rPr>
              <a:t>pasar  </a:t>
            </a:r>
            <a:r>
              <a:rPr dirty="0" sz="1400" spc="-45">
                <a:latin typeface="Trebuchet MS"/>
                <a:cs typeface="Trebuchet MS"/>
              </a:rPr>
              <a:t>hambre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75">
                <a:latin typeface="Trebuchet MS"/>
                <a:cs typeface="Trebuchet MS"/>
              </a:rPr>
              <a:t>frio. </a:t>
            </a:r>
            <a:r>
              <a:rPr dirty="0" sz="1400" spc="-40">
                <a:latin typeface="Trebuchet MS"/>
                <a:cs typeface="Trebuchet MS"/>
              </a:rPr>
              <a:t>Podría </a:t>
            </a:r>
            <a:r>
              <a:rPr dirty="0" sz="1400" spc="-50">
                <a:latin typeface="Trebuchet MS"/>
                <a:cs typeface="Trebuchet MS"/>
              </a:rPr>
              <a:t>comprar </a:t>
            </a:r>
            <a:r>
              <a:rPr dirty="0" sz="1400" spc="-35">
                <a:latin typeface="Trebuchet MS"/>
                <a:cs typeface="Trebuchet MS"/>
              </a:rPr>
              <a:t>una </a:t>
            </a:r>
            <a:r>
              <a:rPr dirty="0" sz="1400" spc="-75">
                <a:latin typeface="Trebuchet MS"/>
                <a:cs typeface="Trebuchet MS"/>
              </a:rPr>
              <a:t>casita, </a:t>
            </a:r>
            <a:r>
              <a:rPr dirty="0" sz="1400" spc="-55">
                <a:latin typeface="Trebuchet MS"/>
                <a:cs typeface="Trebuchet MS"/>
              </a:rPr>
              <a:t>alimentos, </a:t>
            </a:r>
            <a:r>
              <a:rPr dirty="0" sz="1400" spc="-65">
                <a:latin typeface="Trebuchet MS"/>
                <a:cs typeface="Trebuchet MS"/>
              </a:rPr>
              <a:t>ropa, </a:t>
            </a:r>
            <a:r>
              <a:rPr dirty="0" sz="1400" spc="-55">
                <a:latin typeface="Trebuchet MS"/>
                <a:cs typeface="Trebuchet MS"/>
              </a:rPr>
              <a:t>muebles, </a:t>
            </a:r>
            <a:r>
              <a:rPr dirty="0" sz="1400" spc="-45">
                <a:latin typeface="Trebuchet MS"/>
                <a:cs typeface="Trebuchet MS"/>
              </a:rPr>
              <a:t>hasta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60">
                <a:latin typeface="Trebuchet MS"/>
                <a:cs typeface="Trebuchet MS"/>
              </a:rPr>
              <a:t>caballo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90">
                <a:latin typeface="Trebuchet MS"/>
                <a:cs typeface="Trebuchet MS"/>
              </a:rPr>
              <a:t>carruaje.  </a:t>
            </a:r>
            <a:r>
              <a:rPr dirty="0" sz="1400" spc="-35">
                <a:latin typeface="Trebuchet MS"/>
                <a:cs typeface="Trebuchet MS"/>
              </a:rPr>
              <a:t>Estaba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tan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contento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bailaba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emoción,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ya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su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vida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cambiaría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por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completo.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400" spc="-30">
                <a:latin typeface="Trebuchet MS"/>
                <a:cs typeface="Trebuchet MS"/>
              </a:rPr>
              <a:t>Cuando </a:t>
            </a:r>
            <a:r>
              <a:rPr dirty="0" sz="1400" spc="-65">
                <a:latin typeface="Trebuchet MS"/>
                <a:cs typeface="Trebuchet MS"/>
              </a:rPr>
              <a:t>fue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50">
                <a:latin typeface="Trebuchet MS"/>
                <a:cs typeface="Trebuchet MS"/>
              </a:rPr>
              <a:t>pueblo a comprar </a:t>
            </a:r>
            <a:r>
              <a:rPr dirty="0" sz="1400" spc="-45">
                <a:latin typeface="Trebuchet MS"/>
                <a:cs typeface="Trebuchet MS"/>
              </a:rPr>
              <a:t>ropa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55">
                <a:latin typeface="Trebuchet MS"/>
                <a:cs typeface="Trebuchet MS"/>
              </a:rPr>
              <a:t>alimentos, </a:t>
            </a:r>
            <a:r>
              <a:rPr dirty="0" sz="1400" spc="-40">
                <a:latin typeface="Trebuchet MS"/>
                <a:cs typeface="Trebuchet MS"/>
              </a:rPr>
              <a:t>vio un </a:t>
            </a:r>
            <a:r>
              <a:rPr dirty="0" sz="1400" spc="-75">
                <a:latin typeface="Trebuchet MS"/>
                <a:cs typeface="Trebuchet MS"/>
              </a:rPr>
              <a:t>cartel </a:t>
            </a:r>
            <a:r>
              <a:rPr dirty="0" sz="1400" spc="-55">
                <a:latin typeface="Trebuchet MS"/>
                <a:cs typeface="Trebuchet MS"/>
              </a:rPr>
              <a:t>que entregaría </a:t>
            </a:r>
            <a:r>
              <a:rPr dirty="0" sz="1400" spc="-45">
                <a:latin typeface="Trebuchet MS"/>
                <a:cs typeface="Trebuchet MS"/>
              </a:rPr>
              <a:t>una recompensa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55">
                <a:latin typeface="Trebuchet MS"/>
                <a:cs typeface="Trebuchet MS"/>
              </a:rPr>
              <a:t>la  </a:t>
            </a:r>
            <a:r>
              <a:rPr dirty="0" sz="1400" spc="-40">
                <a:latin typeface="Trebuchet MS"/>
                <a:cs typeface="Trebuchet MS"/>
              </a:rPr>
              <a:t>persona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60">
                <a:latin typeface="Trebuchet MS"/>
                <a:cs typeface="Trebuchet MS"/>
              </a:rPr>
              <a:t>encontrara </a:t>
            </a:r>
            <a:r>
              <a:rPr dirty="0" sz="1400" spc="-40">
                <a:latin typeface="Trebuchet MS"/>
                <a:cs typeface="Trebuchet MS"/>
              </a:rPr>
              <a:t>un saco </a:t>
            </a:r>
            <a:r>
              <a:rPr dirty="0" sz="1400" spc="-45">
                <a:latin typeface="Trebuchet MS"/>
                <a:cs typeface="Trebuchet MS"/>
              </a:rPr>
              <a:t>con </a:t>
            </a:r>
            <a:r>
              <a:rPr dirty="0" sz="1400" spc="-30">
                <a:latin typeface="Trebuchet MS"/>
                <a:cs typeface="Trebuchet MS"/>
              </a:rPr>
              <a:t>monedas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65">
                <a:latin typeface="Trebuchet MS"/>
                <a:cs typeface="Trebuchet MS"/>
              </a:rPr>
              <a:t>oro,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50">
                <a:latin typeface="Trebuchet MS"/>
                <a:cs typeface="Trebuchet MS"/>
              </a:rPr>
              <a:t>dentro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95">
                <a:latin typeface="Trebuchet MS"/>
                <a:cs typeface="Trebuchet MS"/>
              </a:rPr>
              <a:t>ella, </a:t>
            </a:r>
            <a:r>
              <a:rPr dirty="0" sz="1400" spc="-50">
                <a:latin typeface="Trebuchet MS"/>
                <a:cs typeface="Trebuchet MS"/>
              </a:rPr>
              <a:t>había </a:t>
            </a:r>
            <a:r>
              <a:rPr dirty="0" sz="1400" spc="-45">
                <a:latin typeface="Trebuchet MS"/>
                <a:cs typeface="Trebuchet MS"/>
              </a:rPr>
              <a:t>una </a:t>
            </a:r>
            <a:r>
              <a:rPr dirty="0" sz="1400" spc="-50">
                <a:latin typeface="Trebuchet MS"/>
                <a:cs typeface="Trebuchet MS"/>
              </a:rPr>
              <a:t>corona </a:t>
            </a:r>
            <a:r>
              <a:rPr dirty="0" sz="1400" spc="-20">
                <a:latin typeface="Trebuchet MS"/>
                <a:cs typeface="Trebuchet MS"/>
              </a:rPr>
              <a:t>muy  </a:t>
            </a:r>
            <a:r>
              <a:rPr dirty="0" sz="1400" spc="-50">
                <a:latin typeface="Trebuchet MS"/>
                <a:cs typeface="Trebuchet MS"/>
              </a:rPr>
              <a:t>valiosa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para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dueño.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Festín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angustió,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porque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él </a:t>
            </a:r>
            <a:r>
              <a:rPr dirty="0" sz="1400" spc="-60">
                <a:latin typeface="Trebuchet MS"/>
                <a:cs typeface="Trebuchet MS"/>
              </a:rPr>
              <a:t>quería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salir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pobreza,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pero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no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quería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hacerle  </a:t>
            </a:r>
            <a:r>
              <a:rPr dirty="0" sz="1400" spc="-30">
                <a:latin typeface="Trebuchet MS"/>
                <a:cs typeface="Trebuchet MS"/>
              </a:rPr>
              <a:t>daño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este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rey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que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buscaba</a:t>
            </a:r>
            <a:r>
              <a:rPr dirty="0" sz="1400" spc="-16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corona.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3664" y="508317"/>
            <a:ext cx="3363849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83304" y="938149"/>
            <a:ext cx="1438148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391856"/>
            <a:ext cx="7490459" cy="313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castillo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lejano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bella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princesa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llamada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Diana,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tenia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unos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bellos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ojos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celestes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pelo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rojizo.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Ella 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suplicaba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padres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dejaran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salir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pueblo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conocer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belleza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naturaleza,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padres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siempre 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decían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porque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había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mucho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peligro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personas.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día </a:t>
            </a:r>
            <a:r>
              <a:rPr dirty="0" sz="1200" spc="-15">
                <a:latin typeface="Trebuchet MS"/>
                <a:cs typeface="Trebuchet MS"/>
              </a:rPr>
              <a:t>sus </a:t>
            </a:r>
            <a:r>
              <a:rPr dirty="0" sz="1200" spc="-40">
                <a:latin typeface="Trebuchet MS"/>
                <a:cs typeface="Trebuchet MS"/>
              </a:rPr>
              <a:t>padres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60">
                <a:latin typeface="Trebuchet MS"/>
                <a:cs typeface="Trebuchet MS"/>
              </a:rPr>
              <a:t>dijeron </a:t>
            </a:r>
            <a:r>
              <a:rPr dirty="0" sz="1200" spc="-50">
                <a:latin typeface="Trebuchet MS"/>
                <a:cs typeface="Trebuchet MS"/>
              </a:rPr>
              <a:t>que saldrían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45">
                <a:latin typeface="Trebuchet MS"/>
                <a:cs typeface="Trebuchet MS"/>
              </a:rPr>
              <a:t>reino vecino a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40">
                <a:latin typeface="Trebuchet MS"/>
                <a:cs typeface="Trebuchet MS"/>
              </a:rPr>
              <a:t>reunión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45">
                <a:latin typeface="Trebuchet MS"/>
                <a:cs typeface="Trebuchet MS"/>
              </a:rPr>
              <a:t>importante </a:t>
            </a:r>
            <a:r>
              <a:rPr dirty="0" sz="1200" spc="-35">
                <a:latin typeface="Trebuchet MS"/>
                <a:cs typeface="Trebuchet MS"/>
              </a:rPr>
              <a:t>por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princesa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2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  planeado </a:t>
            </a:r>
            <a:r>
              <a:rPr dirty="0" sz="1200" spc="-25">
                <a:latin typeface="Trebuchet MS"/>
                <a:cs typeface="Trebuchet MS"/>
              </a:rPr>
              <a:t>todo </a:t>
            </a:r>
            <a:r>
              <a:rPr dirty="0" sz="1200" spc="-50">
                <a:latin typeface="Trebuchet MS"/>
                <a:cs typeface="Trebuchet MS"/>
              </a:rPr>
              <a:t>para </a:t>
            </a:r>
            <a:r>
              <a:rPr dirty="0" sz="1200" spc="-40">
                <a:latin typeface="Trebuchet MS"/>
                <a:cs typeface="Trebuchet MS"/>
              </a:rPr>
              <a:t>poder </a:t>
            </a:r>
            <a:r>
              <a:rPr dirty="0" sz="1200" spc="-45">
                <a:latin typeface="Trebuchet MS"/>
                <a:cs typeface="Trebuchet MS"/>
              </a:rPr>
              <a:t>escapar de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65">
                <a:latin typeface="Trebuchet MS"/>
                <a:cs typeface="Trebuchet MS"/>
              </a:rPr>
              <a:t>castillo. </a:t>
            </a:r>
            <a:r>
              <a:rPr dirty="0" sz="1200" spc="10">
                <a:latin typeface="Trebuchet MS"/>
                <a:cs typeface="Trebuchet MS"/>
              </a:rPr>
              <a:t>Sus </a:t>
            </a:r>
            <a:r>
              <a:rPr dirty="0" sz="1200" spc="-40">
                <a:latin typeface="Trebuchet MS"/>
                <a:cs typeface="Trebuchet MS"/>
              </a:rPr>
              <a:t>padres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50">
                <a:latin typeface="Trebuchet MS"/>
                <a:cs typeface="Trebuchet MS"/>
              </a:rPr>
              <a:t>advirtieron que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55">
                <a:latin typeface="Trebuchet MS"/>
                <a:cs typeface="Trebuchet MS"/>
              </a:rPr>
              <a:t>saliera del castillo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45">
                <a:latin typeface="Trebuchet MS"/>
                <a:cs typeface="Trebuchet MS"/>
              </a:rPr>
              <a:t>causara 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decisión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desobedecerles.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40">
                <a:latin typeface="Trebuchet MS"/>
                <a:cs typeface="Trebuchet MS"/>
              </a:rPr>
              <a:t>Tan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pronto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fueron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sus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padres,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princesa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Diana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puso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marcha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su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plan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escapó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puerta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sótano.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Cuando 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40">
                <a:latin typeface="Trebuchet MS"/>
                <a:cs typeface="Trebuchet MS"/>
              </a:rPr>
              <a:t>salido </a:t>
            </a:r>
            <a:r>
              <a:rPr dirty="0" sz="1200" spc="-55">
                <a:latin typeface="Trebuchet MS"/>
                <a:cs typeface="Trebuchet MS"/>
              </a:rPr>
              <a:t>del castillo </a:t>
            </a:r>
            <a:r>
              <a:rPr dirty="0" sz="1200" spc="-35">
                <a:latin typeface="Trebuchet MS"/>
                <a:cs typeface="Trebuchet MS"/>
              </a:rPr>
              <a:t>vio un </a:t>
            </a:r>
            <a:r>
              <a:rPr dirty="0" sz="1200" spc="-50">
                <a:latin typeface="Trebuchet MS"/>
                <a:cs typeface="Trebuchet MS"/>
              </a:rPr>
              <a:t>bello </a:t>
            </a:r>
            <a:r>
              <a:rPr dirty="0" sz="1200" spc="-35">
                <a:latin typeface="Trebuchet MS"/>
                <a:cs typeface="Trebuchet MS"/>
              </a:rPr>
              <a:t>bosque </a:t>
            </a:r>
            <a:r>
              <a:rPr dirty="0" sz="1200" spc="-50">
                <a:latin typeface="Trebuchet MS"/>
                <a:cs typeface="Trebuchet MS"/>
              </a:rPr>
              <a:t>encantado, tenía </a:t>
            </a:r>
            <a:r>
              <a:rPr dirty="0" sz="1200" spc="-45">
                <a:latin typeface="Trebuchet MS"/>
                <a:cs typeface="Trebuchet MS"/>
              </a:rPr>
              <a:t>árboles de </a:t>
            </a:r>
            <a:r>
              <a:rPr dirty="0" sz="1200" spc="-50">
                <a:latin typeface="Trebuchet MS"/>
                <a:cs typeface="Trebuchet MS"/>
              </a:rPr>
              <a:t>diferentes </a:t>
            </a:r>
            <a:r>
              <a:rPr dirty="0" sz="1200" spc="-55">
                <a:latin typeface="Trebuchet MS"/>
                <a:cs typeface="Trebuchet MS"/>
              </a:rPr>
              <a:t>colores, </a:t>
            </a:r>
            <a:r>
              <a:rPr dirty="0" sz="1200" spc="-20">
                <a:latin typeface="Trebuchet MS"/>
                <a:cs typeface="Trebuchet MS"/>
              </a:rPr>
              <a:t>unos </a:t>
            </a:r>
            <a:r>
              <a:rPr dirty="0" sz="1200" spc="-40">
                <a:latin typeface="Trebuchet MS"/>
                <a:cs typeface="Trebuchet MS"/>
              </a:rPr>
              <a:t>bellos ruiseñores  </a:t>
            </a:r>
            <a:r>
              <a:rPr dirty="0" sz="1200" spc="-50">
                <a:latin typeface="Trebuchet MS"/>
                <a:cs typeface="Trebuchet MS"/>
              </a:rPr>
              <a:t>que cantaban </a:t>
            </a:r>
            <a:r>
              <a:rPr dirty="0" sz="1200" spc="-35">
                <a:latin typeface="Trebuchet MS"/>
                <a:cs typeface="Trebuchet MS"/>
              </a:rPr>
              <a:t>sin </a:t>
            </a:r>
            <a:r>
              <a:rPr dirty="0" sz="1200" spc="-65">
                <a:latin typeface="Trebuchet MS"/>
                <a:cs typeface="Trebuchet MS"/>
              </a:rPr>
              <a:t>parar, </a:t>
            </a:r>
            <a:r>
              <a:rPr dirty="0" sz="1200" spc="-20">
                <a:latin typeface="Trebuchet MS"/>
                <a:cs typeface="Trebuchet MS"/>
              </a:rPr>
              <a:t>más </a:t>
            </a:r>
            <a:r>
              <a:rPr dirty="0" sz="1200" spc="-55">
                <a:latin typeface="Trebuchet MS"/>
                <a:cs typeface="Trebuchet MS"/>
              </a:rPr>
              <a:t>adelante </a:t>
            </a:r>
            <a:r>
              <a:rPr dirty="0" sz="1200" spc="-50">
                <a:latin typeface="Trebuchet MS"/>
                <a:cs typeface="Trebuchet MS"/>
              </a:rPr>
              <a:t>vio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30">
                <a:latin typeface="Trebuchet MS"/>
                <a:cs typeface="Trebuchet MS"/>
              </a:rPr>
              <a:t>un </a:t>
            </a:r>
            <a:r>
              <a:rPr dirty="0" sz="1200" spc="-50">
                <a:latin typeface="Trebuchet MS"/>
                <a:cs typeface="Trebuchet MS"/>
              </a:rPr>
              <a:t>cazador </a:t>
            </a:r>
            <a:r>
              <a:rPr dirty="0" sz="1200" spc="-45">
                <a:latin typeface="Trebuchet MS"/>
                <a:cs typeface="Trebuchet MS"/>
              </a:rPr>
              <a:t>de pelo </a:t>
            </a:r>
            <a:r>
              <a:rPr dirty="0" sz="1200" spc="-65">
                <a:latin typeface="Trebuchet MS"/>
                <a:cs typeface="Trebuchet MS"/>
              </a:rPr>
              <a:t>café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60">
                <a:latin typeface="Trebuchet MS"/>
                <a:cs typeface="Trebuchet MS"/>
              </a:rPr>
              <a:t>bella </a:t>
            </a:r>
            <a:r>
              <a:rPr dirty="0" sz="1200" spc="-35">
                <a:latin typeface="Trebuchet MS"/>
                <a:cs typeface="Trebuchet MS"/>
              </a:rPr>
              <a:t>sonrisa </a:t>
            </a:r>
            <a:r>
              <a:rPr dirty="0" sz="1200" spc="-40">
                <a:latin typeface="Trebuchet MS"/>
                <a:cs typeface="Trebuchet MS"/>
              </a:rPr>
              <a:t>en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50">
                <a:latin typeface="Trebuchet MS"/>
                <a:cs typeface="Trebuchet MS"/>
              </a:rPr>
              <a:t>rostro. Ella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50">
                <a:latin typeface="Trebuchet MS"/>
                <a:cs typeface="Trebuchet MS"/>
              </a:rPr>
              <a:t>verlo </a:t>
            </a:r>
            <a:r>
              <a:rPr dirty="0" sz="1200" spc="-40">
                <a:latin typeface="Trebuchet MS"/>
                <a:cs typeface="Trebuchet MS"/>
              </a:rPr>
              <a:t>se  sintió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poco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atraída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decidió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hablarle.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Cuando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acerco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casi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dispara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él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dijo:</a:t>
            </a:r>
            <a:endParaRPr sz="1200">
              <a:latin typeface="Trebuchet MS"/>
              <a:cs typeface="Trebuchet MS"/>
            </a:endParaRPr>
          </a:p>
          <a:p>
            <a:pPr algn="just" marL="185420" indent="-173355">
              <a:lnSpc>
                <a:spcPct val="100000"/>
              </a:lnSpc>
              <a:spcBef>
                <a:spcPts val="5"/>
              </a:spcBef>
              <a:buChar char="-"/>
              <a:tabLst>
                <a:tab pos="186055" algn="l"/>
              </a:tabLst>
            </a:pPr>
            <a:r>
              <a:rPr dirty="0" sz="1200" spc="-30">
                <a:latin typeface="Trebuchet MS"/>
                <a:cs typeface="Trebuchet MS"/>
              </a:rPr>
              <a:t>Perdón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mi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intención,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asusté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disparé.</a:t>
            </a:r>
            <a:endParaRPr sz="1200">
              <a:latin typeface="Trebuchet MS"/>
              <a:cs typeface="Trebuchet MS"/>
            </a:endParaRPr>
          </a:p>
          <a:p>
            <a:pPr algn="just" marL="185420" indent="-173355">
              <a:lnSpc>
                <a:spcPct val="100000"/>
              </a:lnSpc>
              <a:buChar char="-"/>
              <a:tabLst>
                <a:tab pos="186055" algn="l"/>
              </a:tabLst>
            </a:pPr>
            <a:r>
              <a:rPr dirty="0" sz="1200" spc="30">
                <a:latin typeface="Trebuchet MS"/>
                <a:cs typeface="Trebuchet MS"/>
              </a:rPr>
              <a:t>No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te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preocupes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pasa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nada.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30">
                <a:latin typeface="Trebuchet MS"/>
                <a:cs typeface="Trebuchet MS"/>
              </a:rPr>
              <a:t>Él</a:t>
            </a:r>
            <a:r>
              <a:rPr dirty="0" sz="1200" spc="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verla</a:t>
            </a:r>
            <a:r>
              <a:rPr dirty="0" sz="1200" spc="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enamoró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profundamente</a:t>
            </a:r>
            <a:r>
              <a:rPr dirty="0" sz="1200" spc="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ambos</a:t>
            </a:r>
            <a:r>
              <a:rPr dirty="0" sz="1200" spc="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dijeron</a:t>
            </a:r>
            <a:r>
              <a:rPr dirty="0" sz="1200" spc="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así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empezaron</a:t>
            </a:r>
            <a:r>
              <a:rPr dirty="0" sz="1200" spc="1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relación</a:t>
            </a:r>
            <a:r>
              <a:rPr dirty="0" sz="1200" spc="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secreta.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Cada</a:t>
            </a:r>
            <a:r>
              <a:rPr dirty="0" sz="1200" spc="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noche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se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45">
                <a:latin typeface="Trebuchet MS"/>
                <a:cs typeface="Trebuchet MS"/>
              </a:rPr>
              <a:t>encontraban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bosque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encantado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escondidas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hablar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sus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gustos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disgustos.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5159" y="844397"/>
            <a:ext cx="2987675" cy="2934970"/>
            <a:chOff x="5725159" y="844397"/>
            <a:chExt cx="2987675" cy="2934970"/>
          </a:xfrm>
        </p:grpSpPr>
        <p:sp>
          <p:nvSpPr>
            <p:cNvPr id="3" name="object 3"/>
            <p:cNvSpPr/>
            <p:nvPr/>
          </p:nvSpPr>
          <p:spPr>
            <a:xfrm>
              <a:off x="5725159" y="2802636"/>
              <a:ext cx="2684409" cy="9765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53886" y="910081"/>
              <a:ext cx="2526030" cy="2518410"/>
            </a:xfrm>
            <a:custGeom>
              <a:avLst/>
              <a:gdLst/>
              <a:ahLst/>
              <a:cxnLst/>
              <a:rect l="l" t="t" r="r" b="b"/>
              <a:pathLst>
                <a:path w="2526029" h="2518410">
                  <a:moveTo>
                    <a:pt x="287782" y="0"/>
                  </a:moveTo>
                  <a:lnTo>
                    <a:pt x="0" y="2229485"/>
                  </a:lnTo>
                  <a:lnTo>
                    <a:pt x="2237740" y="2518410"/>
                  </a:lnTo>
                  <a:lnTo>
                    <a:pt x="2525648" y="288925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0533" y="844397"/>
              <a:ext cx="711898" cy="418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27288" y="1054011"/>
              <a:ext cx="685114" cy="578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53759" y="1386840"/>
              <a:ext cx="2499614" cy="19560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52109" y="4416742"/>
            <a:ext cx="3034538" cy="381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Cuando </a:t>
            </a:r>
            <a:r>
              <a:rPr dirty="0" spc="-15"/>
              <a:t>sus </a:t>
            </a:r>
            <a:r>
              <a:rPr dirty="0" spc="-40"/>
              <a:t>padres </a:t>
            </a:r>
            <a:r>
              <a:rPr dirty="0" spc="-50"/>
              <a:t>volvieron, </a:t>
            </a:r>
            <a:r>
              <a:rPr dirty="0" spc="-20"/>
              <a:t>unos </a:t>
            </a:r>
            <a:r>
              <a:rPr dirty="0" spc="-35"/>
              <a:t>guardias </a:t>
            </a:r>
            <a:r>
              <a:rPr dirty="0" spc="-70"/>
              <a:t>le </a:t>
            </a:r>
            <a:r>
              <a:rPr dirty="0" spc="-40"/>
              <a:t>avisaron </a:t>
            </a:r>
            <a:r>
              <a:rPr dirty="0" spc="-50"/>
              <a:t>que </a:t>
            </a:r>
            <a:r>
              <a:rPr dirty="0" spc="-45"/>
              <a:t>vieron </a:t>
            </a:r>
            <a:r>
              <a:rPr dirty="0" spc="-55"/>
              <a:t>salir </a:t>
            </a:r>
            <a:r>
              <a:rPr dirty="0" spc="-45"/>
              <a:t>a  </a:t>
            </a:r>
            <a:r>
              <a:rPr dirty="0" spc="-25"/>
              <a:t>su</a:t>
            </a:r>
            <a:r>
              <a:rPr dirty="0" spc="-85"/>
              <a:t> </a:t>
            </a:r>
            <a:r>
              <a:rPr dirty="0" spc="-75"/>
              <a:t>hija</a:t>
            </a:r>
            <a:r>
              <a:rPr dirty="0" spc="-85"/>
              <a:t> </a:t>
            </a:r>
            <a:r>
              <a:rPr dirty="0" spc="-20"/>
              <a:t>Diana</a:t>
            </a:r>
            <a:r>
              <a:rPr dirty="0" spc="-85"/>
              <a:t> </a:t>
            </a:r>
            <a:r>
              <a:rPr dirty="0" spc="-40"/>
              <a:t>con</a:t>
            </a:r>
            <a:r>
              <a:rPr dirty="0" spc="-70"/>
              <a:t> </a:t>
            </a:r>
            <a:r>
              <a:rPr dirty="0" spc="-35"/>
              <a:t>un</a:t>
            </a:r>
            <a:r>
              <a:rPr dirty="0" spc="-70"/>
              <a:t> </a:t>
            </a:r>
            <a:r>
              <a:rPr dirty="0" spc="-55"/>
              <a:t>cazador.</a:t>
            </a:r>
            <a:r>
              <a:rPr dirty="0" spc="-75"/>
              <a:t> </a:t>
            </a:r>
            <a:r>
              <a:rPr dirty="0" spc="-40"/>
              <a:t>Tan</a:t>
            </a:r>
            <a:r>
              <a:rPr dirty="0" spc="-70"/>
              <a:t> </a:t>
            </a:r>
            <a:r>
              <a:rPr dirty="0" spc="-35"/>
              <a:t>pronto</a:t>
            </a:r>
            <a:r>
              <a:rPr dirty="0" spc="-70"/>
              <a:t> </a:t>
            </a:r>
            <a:r>
              <a:rPr dirty="0" spc="-25"/>
              <a:t>supo</a:t>
            </a:r>
            <a:r>
              <a:rPr dirty="0" spc="-80"/>
              <a:t> </a:t>
            </a:r>
            <a:r>
              <a:rPr dirty="0" spc="-35"/>
              <a:t>esto</a:t>
            </a:r>
            <a:r>
              <a:rPr dirty="0" spc="-80"/>
              <a:t> </a:t>
            </a:r>
            <a:r>
              <a:rPr dirty="0" spc="-25"/>
              <a:t>mandó</a:t>
            </a:r>
            <a:r>
              <a:rPr dirty="0" spc="-75"/>
              <a:t> </a:t>
            </a:r>
            <a:r>
              <a:rPr dirty="0" spc="-45"/>
              <a:t>a</a:t>
            </a:r>
            <a:r>
              <a:rPr dirty="0" spc="-85"/>
              <a:t> </a:t>
            </a:r>
            <a:r>
              <a:rPr dirty="0" spc="-45"/>
              <a:t>matar</a:t>
            </a:r>
            <a:r>
              <a:rPr dirty="0" spc="-80"/>
              <a:t> </a:t>
            </a:r>
            <a:r>
              <a:rPr dirty="0" spc="-45"/>
              <a:t>a</a:t>
            </a:r>
            <a:r>
              <a:rPr dirty="0" spc="-90"/>
              <a:t> </a:t>
            </a:r>
            <a:r>
              <a:rPr dirty="0" spc="-45"/>
              <a:t>este  </a:t>
            </a:r>
            <a:r>
              <a:rPr dirty="0" spc="-55"/>
              <a:t>cazador.</a:t>
            </a:r>
            <a:r>
              <a:rPr dirty="0" spc="-105"/>
              <a:t> </a:t>
            </a:r>
            <a:r>
              <a:rPr dirty="0" spc="-35"/>
              <a:t>Desafortunadamente</a:t>
            </a:r>
            <a:r>
              <a:rPr dirty="0" spc="-95"/>
              <a:t> </a:t>
            </a:r>
            <a:r>
              <a:rPr dirty="0" spc="-25"/>
              <a:t>su</a:t>
            </a:r>
            <a:r>
              <a:rPr dirty="0" spc="-110"/>
              <a:t> </a:t>
            </a:r>
            <a:r>
              <a:rPr dirty="0" spc="-75"/>
              <a:t>hija</a:t>
            </a:r>
            <a:r>
              <a:rPr dirty="0" spc="-110"/>
              <a:t> </a:t>
            </a:r>
            <a:r>
              <a:rPr dirty="0" spc="-45"/>
              <a:t>estaba</a:t>
            </a:r>
            <a:r>
              <a:rPr dirty="0" spc="-114"/>
              <a:t> </a:t>
            </a:r>
            <a:r>
              <a:rPr dirty="0" spc="-35"/>
              <a:t>llegando</a:t>
            </a:r>
            <a:r>
              <a:rPr dirty="0" spc="-110"/>
              <a:t> </a:t>
            </a:r>
            <a:r>
              <a:rPr dirty="0" spc="-65"/>
              <a:t>al</a:t>
            </a:r>
            <a:r>
              <a:rPr dirty="0" spc="-120"/>
              <a:t> </a:t>
            </a:r>
            <a:r>
              <a:rPr dirty="0" spc="-55"/>
              <a:t>castillo</a:t>
            </a:r>
            <a:r>
              <a:rPr dirty="0" spc="-120"/>
              <a:t> </a:t>
            </a:r>
            <a:r>
              <a:rPr dirty="0" spc="-20"/>
              <a:t>y</a:t>
            </a:r>
            <a:r>
              <a:rPr dirty="0" spc="-105"/>
              <a:t> </a:t>
            </a:r>
            <a:r>
              <a:rPr dirty="0" spc="-20"/>
              <a:t>oyó</a:t>
            </a:r>
            <a:r>
              <a:rPr dirty="0" spc="-105"/>
              <a:t> </a:t>
            </a:r>
            <a:r>
              <a:rPr dirty="0" spc="-45"/>
              <a:t>a</a:t>
            </a:r>
            <a:r>
              <a:rPr dirty="0" spc="-110"/>
              <a:t> </a:t>
            </a:r>
            <a:r>
              <a:rPr dirty="0" spc="-30"/>
              <a:t>su  </a:t>
            </a:r>
            <a:r>
              <a:rPr dirty="0" spc="-60"/>
              <a:t>padre. </a:t>
            </a:r>
            <a:r>
              <a:rPr dirty="0" spc="-45"/>
              <a:t>Fue </a:t>
            </a:r>
            <a:r>
              <a:rPr dirty="0" spc="-40"/>
              <a:t>en busca </a:t>
            </a:r>
            <a:r>
              <a:rPr dirty="0" spc="-55"/>
              <a:t>del </a:t>
            </a:r>
            <a:r>
              <a:rPr dirty="0" spc="-50"/>
              <a:t>cazador </a:t>
            </a:r>
            <a:r>
              <a:rPr dirty="0" spc="-20"/>
              <a:t>y </a:t>
            </a:r>
            <a:r>
              <a:rPr dirty="0" spc="-70"/>
              <a:t>le dijo </a:t>
            </a:r>
            <a:r>
              <a:rPr dirty="0" spc="-50"/>
              <a:t>que </a:t>
            </a:r>
            <a:r>
              <a:rPr dirty="0" spc="-35"/>
              <a:t>se </a:t>
            </a:r>
            <a:r>
              <a:rPr dirty="0" spc="-55"/>
              <a:t>ocultara </a:t>
            </a:r>
            <a:r>
              <a:rPr dirty="0" spc="-20"/>
              <a:t>y </a:t>
            </a:r>
            <a:r>
              <a:rPr dirty="0" spc="-70"/>
              <a:t>le </a:t>
            </a:r>
            <a:r>
              <a:rPr dirty="0" spc="-35"/>
              <a:t>contó </a:t>
            </a:r>
            <a:r>
              <a:rPr dirty="0" spc="-40"/>
              <a:t>lo  </a:t>
            </a:r>
            <a:r>
              <a:rPr dirty="0" spc="-50"/>
              <a:t>sucedido.</a:t>
            </a:r>
            <a:r>
              <a:rPr dirty="0" spc="-120"/>
              <a:t> </a:t>
            </a:r>
            <a:r>
              <a:rPr dirty="0" spc="-30"/>
              <a:t>Cuando</a:t>
            </a:r>
            <a:r>
              <a:rPr dirty="0" spc="-105"/>
              <a:t> </a:t>
            </a:r>
            <a:r>
              <a:rPr dirty="0" spc="-45"/>
              <a:t>de</a:t>
            </a:r>
            <a:r>
              <a:rPr dirty="0" spc="-140"/>
              <a:t> </a:t>
            </a:r>
            <a:r>
              <a:rPr dirty="0" spc="-55"/>
              <a:t>repente</a:t>
            </a:r>
            <a:r>
              <a:rPr dirty="0" spc="-114"/>
              <a:t> </a:t>
            </a:r>
            <a:r>
              <a:rPr dirty="0" spc="-10"/>
              <a:t>oyó</a:t>
            </a:r>
            <a:r>
              <a:rPr dirty="0" spc="-140"/>
              <a:t> </a:t>
            </a:r>
            <a:r>
              <a:rPr dirty="0" spc="-60"/>
              <a:t>la</a:t>
            </a:r>
            <a:r>
              <a:rPr dirty="0" spc="-130"/>
              <a:t> </a:t>
            </a:r>
            <a:r>
              <a:rPr dirty="0" spc="-30"/>
              <a:t>voz</a:t>
            </a:r>
            <a:r>
              <a:rPr dirty="0" spc="-135"/>
              <a:t> </a:t>
            </a:r>
            <a:r>
              <a:rPr dirty="0" spc="-45"/>
              <a:t>de</a:t>
            </a:r>
            <a:r>
              <a:rPr dirty="0" spc="-120"/>
              <a:t> </a:t>
            </a:r>
            <a:r>
              <a:rPr dirty="0" spc="-25"/>
              <a:t>su</a:t>
            </a:r>
            <a:r>
              <a:rPr dirty="0" spc="-125"/>
              <a:t> </a:t>
            </a:r>
            <a:r>
              <a:rPr dirty="0" spc="-60"/>
              <a:t>padre: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"/>
              <a:t>-DIANA</a:t>
            </a:r>
            <a:r>
              <a:rPr dirty="0" spc="-125"/>
              <a:t> </a:t>
            </a:r>
            <a:r>
              <a:rPr dirty="0" spc="45"/>
              <a:t>¿QUÉ</a:t>
            </a:r>
            <a:r>
              <a:rPr dirty="0" spc="-125"/>
              <a:t> </a:t>
            </a:r>
            <a:r>
              <a:rPr dirty="0" spc="25"/>
              <a:t>HACES</a:t>
            </a:r>
            <a:r>
              <a:rPr dirty="0" spc="-105"/>
              <a:t> </a:t>
            </a:r>
            <a:r>
              <a:rPr dirty="0" spc="35"/>
              <a:t>CON</a:t>
            </a:r>
            <a:r>
              <a:rPr dirty="0" spc="-120"/>
              <a:t> </a:t>
            </a:r>
            <a:r>
              <a:rPr dirty="0" spc="35"/>
              <a:t>ESE</a:t>
            </a:r>
            <a:r>
              <a:rPr dirty="0" spc="-130"/>
              <a:t> </a:t>
            </a:r>
            <a:r>
              <a:rPr dirty="0" spc="40"/>
              <a:t>CAZADOR?</a:t>
            </a:r>
          </a:p>
          <a:p>
            <a:pPr marL="12700">
              <a:lnSpc>
                <a:spcPct val="100000"/>
              </a:lnSpc>
            </a:pPr>
            <a:r>
              <a:rPr dirty="0" spc="-55"/>
              <a:t>-Padre,</a:t>
            </a:r>
            <a:r>
              <a:rPr dirty="0" spc="-100"/>
              <a:t> </a:t>
            </a:r>
            <a:r>
              <a:rPr dirty="0" spc="-10"/>
              <a:t>TÚ</a:t>
            </a:r>
            <a:r>
              <a:rPr dirty="0" spc="-105"/>
              <a:t> </a:t>
            </a:r>
            <a:r>
              <a:rPr dirty="0" spc="70"/>
              <a:t>NO</a:t>
            </a:r>
            <a:r>
              <a:rPr dirty="0" spc="-95"/>
              <a:t> </a:t>
            </a:r>
            <a:r>
              <a:rPr dirty="0" spc="30"/>
              <a:t>PUEDES</a:t>
            </a:r>
            <a:r>
              <a:rPr dirty="0" spc="-105"/>
              <a:t> </a:t>
            </a:r>
            <a:r>
              <a:rPr dirty="0" spc="15"/>
              <a:t>MATARLO,</a:t>
            </a:r>
            <a:r>
              <a:rPr dirty="0" spc="-90"/>
              <a:t> </a:t>
            </a:r>
            <a:r>
              <a:rPr dirty="0" spc="15"/>
              <a:t>ÉL</a:t>
            </a:r>
            <a:r>
              <a:rPr dirty="0" spc="-105"/>
              <a:t> </a:t>
            </a:r>
            <a:r>
              <a:rPr dirty="0" spc="70"/>
              <a:t>ME</a:t>
            </a:r>
            <a:r>
              <a:rPr dirty="0" spc="-100"/>
              <a:t> </a:t>
            </a:r>
            <a:r>
              <a:rPr dirty="0" spc="20"/>
              <a:t>GUSTA</a:t>
            </a:r>
            <a:r>
              <a:rPr dirty="0" spc="-110"/>
              <a:t> </a:t>
            </a:r>
            <a:r>
              <a:rPr dirty="0" spc="30"/>
              <a:t>Y</a:t>
            </a:r>
            <a:r>
              <a:rPr dirty="0" spc="-95"/>
              <a:t> </a:t>
            </a:r>
            <a:r>
              <a:rPr dirty="0" spc="70"/>
              <a:t>NO</a:t>
            </a:r>
            <a:r>
              <a:rPr dirty="0" spc="-95"/>
              <a:t> </a:t>
            </a:r>
            <a:r>
              <a:rPr dirty="0" spc="30"/>
              <a:t>PUEDES</a:t>
            </a:r>
            <a:r>
              <a:rPr dirty="0" spc="-105"/>
              <a:t> </a:t>
            </a:r>
            <a:r>
              <a:rPr dirty="0" spc="10"/>
              <a:t>HACER</a:t>
            </a:r>
          </a:p>
          <a:p>
            <a:pPr marL="12700">
              <a:lnSpc>
                <a:spcPct val="100000"/>
              </a:lnSpc>
            </a:pPr>
            <a:r>
              <a:rPr dirty="0" spc="55"/>
              <a:t>NADA</a:t>
            </a:r>
            <a:r>
              <a:rPr dirty="0" spc="-285"/>
              <a:t> </a:t>
            </a:r>
            <a:r>
              <a:rPr dirty="0" spc="30"/>
              <a:t>AL </a:t>
            </a:r>
            <a:r>
              <a:rPr dirty="0"/>
              <a:t>RESPECTO.</a:t>
            </a:r>
          </a:p>
          <a:p>
            <a:pPr marL="12700" marR="1936114">
              <a:lnSpc>
                <a:spcPct val="100000"/>
              </a:lnSpc>
            </a:pPr>
            <a:r>
              <a:rPr dirty="0" spc="-30"/>
              <a:t>-Diana</a:t>
            </a:r>
            <a:r>
              <a:rPr dirty="0" spc="-135"/>
              <a:t> </a:t>
            </a:r>
            <a:r>
              <a:rPr dirty="0" spc="-55"/>
              <a:t>muévete,</a:t>
            </a:r>
            <a:r>
              <a:rPr dirty="0" spc="-140"/>
              <a:t> </a:t>
            </a:r>
            <a:r>
              <a:rPr dirty="0" spc="-35"/>
              <a:t>mataremos</a:t>
            </a:r>
            <a:r>
              <a:rPr dirty="0" spc="-105"/>
              <a:t> </a:t>
            </a:r>
            <a:r>
              <a:rPr dirty="0" spc="-45"/>
              <a:t>a</a:t>
            </a:r>
            <a:r>
              <a:rPr dirty="0" spc="-135"/>
              <a:t> </a:t>
            </a:r>
            <a:r>
              <a:rPr dirty="0" spc="-40"/>
              <a:t>ese</a:t>
            </a:r>
            <a:r>
              <a:rPr dirty="0" spc="-130"/>
              <a:t> </a:t>
            </a:r>
            <a:r>
              <a:rPr dirty="0" spc="-55"/>
              <a:t>cazador.  </a:t>
            </a:r>
            <a:r>
              <a:rPr dirty="0" spc="30"/>
              <a:t>No</a:t>
            </a:r>
            <a:r>
              <a:rPr dirty="0" spc="-125"/>
              <a:t> </a:t>
            </a:r>
            <a:r>
              <a:rPr dirty="0" spc="-60"/>
              <a:t>padre,</a:t>
            </a:r>
            <a:r>
              <a:rPr dirty="0" spc="-140"/>
              <a:t> </a:t>
            </a:r>
            <a:r>
              <a:rPr dirty="0" spc="-15"/>
              <a:t>no</a:t>
            </a:r>
            <a:r>
              <a:rPr dirty="0" spc="-125"/>
              <a:t> </a:t>
            </a:r>
            <a:r>
              <a:rPr dirty="0" spc="-30"/>
              <a:t>me</a:t>
            </a:r>
            <a:r>
              <a:rPr dirty="0" spc="-125"/>
              <a:t> </a:t>
            </a:r>
            <a:r>
              <a:rPr dirty="0" spc="-50"/>
              <a:t>moveré.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 spc="-35"/>
              <a:t>El </a:t>
            </a:r>
            <a:r>
              <a:rPr dirty="0" spc="-45"/>
              <a:t>cazador </a:t>
            </a:r>
            <a:r>
              <a:rPr dirty="0" spc="-25"/>
              <a:t>movió </a:t>
            </a:r>
            <a:r>
              <a:rPr dirty="0" spc="-45"/>
              <a:t>a </a:t>
            </a:r>
            <a:r>
              <a:rPr dirty="0" spc="-25"/>
              <a:t>Diana </a:t>
            </a:r>
            <a:r>
              <a:rPr dirty="0" spc="-20"/>
              <a:t>y </a:t>
            </a:r>
            <a:r>
              <a:rPr dirty="0" spc="-30"/>
              <a:t>los </a:t>
            </a:r>
            <a:r>
              <a:rPr dirty="0" spc="-35"/>
              <a:t>guardias </a:t>
            </a:r>
            <a:r>
              <a:rPr dirty="0" spc="-50"/>
              <a:t>dispararon, </a:t>
            </a:r>
            <a:r>
              <a:rPr dirty="0" spc="-40"/>
              <a:t>pero </a:t>
            </a:r>
            <a:r>
              <a:rPr dirty="0" spc="-25"/>
              <a:t>Diana </a:t>
            </a:r>
            <a:r>
              <a:rPr dirty="0" spc="-35"/>
              <a:t>se </a:t>
            </a:r>
            <a:r>
              <a:rPr dirty="0" spc="-20"/>
              <a:t>puso </a:t>
            </a:r>
            <a:r>
              <a:rPr dirty="0" spc="320"/>
              <a:t> </a:t>
            </a:r>
            <a:r>
              <a:rPr dirty="0" spc="-55"/>
              <a:t>delante </a:t>
            </a:r>
            <a:r>
              <a:rPr dirty="0" spc="-20"/>
              <a:t>y </a:t>
            </a:r>
            <a:r>
              <a:rPr dirty="0" spc="-70"/>
              <a:t>el </a:t>
            </a:r>
            <a:r>
              <a:rPr dirty="0" spc="-45"/>
              <a:t>cazador </a:t>
            </a:r>
            <a:r>
              <a:rPr dirty="0" spc="-20"/>
              <a:t>y </a:t>
            </a:r>
            <a:r>
              <a:rPr dirty="0" spc="-25"/>
              <a:t>Diana </a:t>
            </a:r>
            <a:r>
              <a:rPr dirty="0" spc="-50"/>
              <a:t>murieron. </a:t>
            </a:r>
            <a:r>
              <a:rPr dirty="0"/>
              <a:t>Los </a:t>
            </a:r>
            <a:r>
              <a:rPr dirty="0" spc="-35"/>
              <a:t>seres </a:t>
            </a:r>
            <a:r>
              <a:rPr dirty="0" spc="-25"/>
              <a:t>mágicos </a:t>
            </a:r>
            <a:r>
              <a:rPr dirty="0" spc="-55"/>
              <a:t>del </a:t>
            </a:r>
            <a:r>
              <a:rPr dirty="0" spc="-35"/>
              <a:t>bosque </a:t>
            </a:r>
            <a:r>
              <a:rPr dirty="0" spc="-70"/>
              <a:t>le </a:t>
            </a:r>
            <a:r>
              <a:rPr dirty="0" spc="220"/>
              <a:t> </a:t>
            </a:r>
            <a:r>
              <a:rPr dirty="0" spc="-50"/>
              <a:t>hicieron </a:t>
            </a:r>
            <a:r>
              <a:rPr dirty="0" spc="-35"/>
              <a:t>una </a:t>
            </a:r>
            <a:r>
              <a:rPr dirty="0" spc="-50"/>
              <a:t>velada </a:t>
            </a:r>
            <a:r>
              <a:rPr dirty="0" spc="-20"/>
              <a:t>y </a:t>
            </a:r>
            <a:r>
              <a:rPr dirty="0" spc="-70"/>
              <a:t>el </a:t>
            </a:r>
            <a:r>
              <a:rPr dirty="0" spc="-50"/>
              <a:t>padre </a:t>
            </a:r>
            <a:r>
              <a:rPr dirty="0" spc="-45"/>
              <a:t>de </a:t>
            </a:r>
            <a:r>
              <a:rPr dirty="0" spc="-30"/>
              <a:t>Diana </a:t>
            </a:r>
            <a:r>
              <a:rPr dirty="0" spc="-65"/>
              <a:t>al </a:t>
            </a:r>
            <a:r>
              <a:rPr dirty="0" spc="-50"/>
              <a:t>fin </a:t>
            </a:r>
            <a:r>
              <a:rPr dirty="0" spc="-40"/>
              <a:t>comprendió </a:t>
            </a:r>
            <a:r>
              <a:rPr dirty="0" spc="-50"/>
              <a:t>que </a:t>
            </a:r>
            <a:r>
              <a:rPr dirty="0" spc="-70"/>
              <a:t>el </a:t>
            </a:r>
            <a:r>
              <a:rPr dirty="0" spc="-30"/>
              <a:t>amor es  </a:t>
            </a:r>
            <a:r>
              <a:rPr dirty="0" spc="-20"/>
              <a:t>más</a:t>
            </a:r>
            <a:r>
              <a:rPr dirty="0" spc="-110"/>
              <a:t> </a:t>
            </a:r>
            <a:r>
              <a:rPr dirty="0" spc="-60"/>
              <a:t>fuerte</a:t>
            </a:r>
            <a:r>
              <a:rPr dirty="0" spc="-120"/>
              <a:t> </a:t>
            </a:r>
            <a:r>
              <a:rPr dirty="0" spc="-50"/>
              <a:t>que</a:t>
            </a:r>
            <a:r>
              <a:rPr dirty="0" spc="-125"/>
              <a:t> </a:t>
            </a:r>
            <a:r>
              <a:rPr dirty="0" spc="-60"/>
              <a:t>cualquier</a:t>
            </a:r>
            <a:r>
              <a:rPr dirty="0" spc="-100"/>
              <a:t> </a:t>
            </a:r>
            <a:r>
              <a:rPr dirty="0" spc="-45"/>
              <a:t>otra</a:t>
            </a:r>
            <a:r>
              <a:rPr dirty="0" spc="-130"/>
              <a:t> </a:t>
            </a:r>
            <a:r>
              <a:rPr dirty="0" spc="-55"/>
              <a:t>cosa.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1804" y="508317"/>
            <a:ext cx="2647315" cy="381635"/>
            <a:chOff x="3011804" y="508317"/>
            <a:chExt cx="2647315" cy="381635"/>
          </a:xfrm>
        </p:grpSpPr>
        <p:sp>
          <p:nvSpPr>
            <p:cNvPr id="3" name="object 3"/>
            <p:cNvSpPr/>
            <p:nvPr/>
          </p:nvSpPr>
          <p:spPr>
            <a:xfrm>
              <a:off x="3011804" y="508317"/>
              <a:ext cx="484289" cy="381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75024" y="508317"/>
              <a:ext cx="978788" cy="381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89678" y="508317"/>
              <a:ext cx="1369187" cy="3813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3626484" y="938149"/>
            <a:ext cx="1350899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7544" y="1554734"/>
            <a:ext cx="7181850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En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lugar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lejano,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medio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unas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montañas,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encontraba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una</a:t>
            </a:r>
            <a:r>
              <a:rPr dirty="0" sz="1400" spc="-6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torre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muy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alta,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construida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de  </a:t>
            </a:r>
            <a:r>
              <a:rPr dirty="0" sz="1400" spc="-70">
                <a:latin typeface="Trebuchet MS"/>
                <a:cs typeface="Trebuchet MS"/>
              </a:rPr>
              <a:t>piedra,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pocas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ventanas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una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sola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entrada.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El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sol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alumbraba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interior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las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12pm,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durante  </a:t>
            </a:r>
            <a:r>
              <a:rPr dirty="0" sz="1400" spc="-5">
                <a:latin typeface="Trebuchet MS"/>
                <a:cs typeface="Trebuchet MS"/>
              </a:rPr>
              <a:t>60 </a:t>
            </a:r>
            <a:r>
              <a:rPr dirty="0" sz="1400" spc="-50">
                <a:latin typeface="Trebuchet MS"/>
                <a:cs typeface="Trebuchet MS"/>
              </a:rPr>
              <a:t>minutos, </a:t>
            </a:r>
            <a:r>
              <a:rPr dirty="0" sz="1400" spc="-40">
                <a:latin typeface="Trebuchet MS"/>
                <a:cs typeface="Trebuchet MS"/>
              </a:rPr>
              <a:t>por </a:t>
            </a:r>
            <a:r>
              <a:rPr dirty="0" sz="1400" spc="-50">
                <a:latin typeface="Trebuchet MS"/>
                <a:cs typeface="Trebuchet MS"/>
              </a:rPr>
              <a:t>lo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50">
                <a:latin typeface="Trebuchet MS"/>
                <a:cs typeface="Trebuchet MS"/>
              </a:rPr>
              <a:t>siempre </a:t>
            </a:r>
            <a:r>
              <a:rPr dirty="0" sz="1400" spc="-45">
                <a:latin typeface="Trebuchet MS"/>
                <a:cs typeface="Trebuchet MS"/>
              </a:rPr>
              <a:t>estaba </a:t>
            </a:r>
            <a:r>
              <a:rPr dirty="0" sz="1400" spc="-50">
                <a:latin typeface="Trebuchet MS"/>
                <a:cs typeface="Trebuchet MS"/>
              </a:rPr>
              <a:t>en </a:t>
            </a:r>
            <a:r>
              <a:rPr dirty="0" sz="1400" spc="-55">
                <a:latin typeface="Trebuchet MS"/>
                <a:cs typeface="Trebuchet MS"/>
              </a:rPr>
              <a:t>completa oscuridad. </a:t>
            </a:r>
            <a:r>
              <a:rPr dirty="0" sz="1400" spc="60">
                <a:latin typeface="Trebuchet MS"/>
                <a:cs typeface="Trebuchet MS"/>
              </a:rPr>
              <a:t>A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55">
                <a:latin typeface="Trebuchet MS"/>
                <a:cs typeface="Trebuchet MS"/>
              </a:rPr>
              <a:t>alrededor </a:t>
            </a:r>
            <a:r>
              <a:rPr dirty="0" sz="1400" spc="-45">
                <a:latin typeface="Trebuchet MS"/>
                <a:cs typeface="Trebuchet MS"/>
              </a:rPr>
              <a:t>había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60">
                <a:latin typeface="Trebuchet MS"/>
                <a:cs typeface="Trebuchet MS"/>
              </a:rPr>
              <a:t>pueblo,  </a:t>
            </a:r>
            <a:r>
              <a:rPr dirty="0" sz="1400" spc="-35">
                <a:latin typeface="Trebuchet MS"/>
                <a:cs typeface="Trebuchet MS"/>
              </a:rPr>
              <a:t>cuyos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habitantes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eran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características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mágicas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raras,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mitad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puerco,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mitad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humanos,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llamados  </a:t>
            </a:r>
            <a:r>
              <a:rPr dirty="0" sz="1400" spc="-35">
                <a:latin typeface="Arial"/>
                <a:cs typeface="Arial"/>
              </a:rPr>
              <a:t>“</a:t>
            </a:r>
            <a:r>
              <a:rPr dirty="0" sz="1400" spc="-35">
                <a:latin typeface="Trebuchet MS"/>
                <a:cs typeface="Trebuchet MS"/>
              </a:rPr>
              <a:t>montapuercos</a:t>
            </a:r>
            <a:r>
              <a:rPr dirty="0" sz="1400" spc="-35">
                <a:latin typeface="Arial"/>
                <a:cs typeface="Arial"/>
              </a:rPr>
              <a:t>”</a:t>
            </a:r>
            <a:r>
              <a:rPr dirty="0" sz="1400" spc="-35">
                <a:latin typeface="Trebuchet MS"/>
                <a:cs typeface="Trebuchet MS"/>
              </a:rPr>
              <a:t>;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otra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mitad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carnero,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mitad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humanos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llamados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40">
                <a:latin typeface="Arial"/>
                <a:cs typeface="Arial"/>
              </a:rPr>
              <a:t>“</a:t>
            </a:r>
            <a:r>
              <a:rPr dirty="0" sz="1400" spc="-40">
                <a:latin typeface="Trebuchet MS"/>
                <a:cs typeface="Trebuchet MS"/>
              </a:rPr>
              <a:t>montacarneros</a:t>
            </a:r>
            <a:r>
              <a:rPr dirty="0" sz="1400" spc="-40">
                <a:latin typeface="Arial"/>
                <a:cs typeface="Arial"/>
              </a:rPr>
              <a:t>”</a:t>
            </a:r>
            <a:r>
              <a:rPr dirty="0" sz="1400" spc="-4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40">
                <a:latin typeface="Trebuchet MS"/>
                <a:cs typeface="Trebuchet MS"/>
              </a:rPr>
              <a:t>Ellos </a:t>
            </a:r>
            <a:r>
              <a:rPr dirty="0" sz="1400" spc="-45">
                <a:latin typeface="Trebuchet MS"/>
                <a:cs typeface="Trebuchet MS"/>
              </a:rPr>
              <a:t>estaban </a:t>
            </a:r>
            <a:r>
              <a:rPr dirty="0" sz="1400" spc="-35">
                <a:latin typeface="Trebuchet MS"/>
                <a:cs typeface="Trebuchet MS"/>
              </a:rPr>
              <a:t>molestos </a:t>
            </a:r>
            <a:r>
              <a:rPr dirty="0" sz="1400" spc="-40">
                <a:latin typeface="Trebuchet MS"/>
                <a:cs typeface="Trebuchet MS"/>
              </a:rPr>
              <a:t>por los ruidos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50">
                <a:latin typeface="Trebuchet MS"/>
                <a:cs typeface="Trebuchet MS"/>
              </a:rPr>
              <a:t>venían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65">
                <a:latin typeface="Trebuchet MS"/>
                <a:cs typeface="Trebuchet MS"/>
              </a:rPr>
              <a:t>torre </a:t>
            </a:r>
            <a:r>
              <a:rPr dirty="0" sz="1400" spc="-45">
                <a:latin typeface="Trebuchet MS"/>
                <a:cs typeface="Trebuchet MS"/>
              </a:rPr>
              <a:t>por </a:t>
            </a:r>
            <a:r>
              <a:rPr dirty="0" sz="1400" spc="-50">
                <a:latin typeface="Trebuchet MS"/>
                <a:cs typeface="Trebuchet MS"/>
              </a:rPr>
              <a:t>las </a:t>
            </a:r>
            <a:r>
              <a:rPr dirty="0" sz="1400" spc="-40">
                <a:latin typeface="Trebuchet MS"/>
                <a:cs typeface="Trebuchet MS"/>
              </a:rPr>
              <a:t>noches </a:t>
            </a:r>
            <a:r>
              <a:rPr dirty="0" sz="1400" spc="-25">
                <a:latin typeface="Trebuchet MS"/>
                <a:cs typeface="Trebuchet MS"/>
              </a:rPr>
              <a:t>como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40">
                <a:latin typeface="Trebuchet MS"/>
                <a:cs typeface="Trebuchet MS"/>
              </a:rPr>
              <a:t>ronquidos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45">
                <a:latin typeface="Trebuchet MS"/>
                <a:cs typeface="Trebuchet MS"/>
              </a:rPr>
              <a:t>por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las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piedras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lanzaba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bloqueaban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su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pueblo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todos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los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días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cuando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despertaban.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Los </a:t>
            </a:r>
            <a:r>
              <a:rPr dirty="0" sz="1400" spc="-50">
                <a:latin typeface="Trebuchet MS"/>
                <a:cs typeface="Trebuchet MS"/>
              </a:rPr>
              <a:t>habitantes </a:t>
            </a:r>
            <a:r>
              <a:rPr dirty="0" sz="1400" spc="-55">
                <a:latin typeface="Trebuchet MS"/>
                <a:cs typeface="Trebuchet MS"/>
              </a:rPr>
              <a:t>decidieron </a:t>
            </a:r>
            <a:r>
              <a:rPr dirty="0" sz="1400" spc="-50">
                <a:latin typeface="Trebuchet MS"/>
                <a:cs typeface="Trebuchet MS"/>
              </a:rPr>
              <a:t>investigar </a:t>
            </a:r>
            <a:r>
              <a:rPr dirty="0" sz="1400" spc="-65">
                <a:latin typeface="Trebuchet MS"/>
                <a:cs typeface="Trebuchet MS"/>
              </a:rPr>
              <a:t>la </a:t>
            </a:r>
            <a:r>
              <a:rPr dirty="0" sz="1400" spc="-70">
                <a:latin typeface="Trebuchet MS"/>
                <a:cs typeface="Trebuchet MS"/>
              </a:rPr>
              <a:t>torre, </a:t>
            </a:r>
            <a:r>
              <a:rPr dirty="0" sz="1400" spc="-45">
                <a:latin typeface="Trebuchet MS"/>
                <a:cs typeface="Trebuchet MS"/>
              </a:rPr>
              <a:t>pero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50">
                <a:latin typeface="Trebuchet MS"/>
                <a:cs typeface="Trebuchet MS"/>
              </a:rPr>
              <a:t>dieron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40">
                <a:latin typeface="Trebuchet MS"/>
                <a:cs typeface="Trebuchet MS"/>
              </a:rPr>
              <a:t>sorpresa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55">
                <a:latin typeface="Trebuchet MS"/>
                <a:cs typeface="Trebuchet MS"/>
              </a:rPr>
              <a:t>entrada </a:t>
            </a:r>
            <a:r>
              <a:rPr dirty="0" sz="1400" spc="-45">
                <a:latin typeface="Trebuchet MS"/>
                <a:cs typeface="Trebuchet MS"/>
              </a:rPr>
              <a:t>estaba  </a:t>
            </a:r>
            <a:r>
              <a:rPr dirty="0" sz="1400" spc="-65">
                <a:latin typeface="Trebuchet MS"/>
                <a:cs typeface="Trebuchet MS"/>
              </a:rPr>
              <a:t>cerrada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70">
                <a:latin typeface="Trebuchet MS"/>
                <a:cs typeface="Trebuchet MS"/>
              </a:rPr>
              <a:t> rocas,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por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lo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no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sabían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cómo</a:t>
            </a:r>
            <a:r>
              <a:rPr dirty="0" sz="1400" spc="-80">
                <a:latin typeface="Trebuchet MS"/>
                <a:cs typeface="Trebuchet MS"/>
              </a:rPr>
              <a:t> entrar,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entonces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empezaron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sacar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las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piedras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una  por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una,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lanzando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hechizos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para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derrumbar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entrada.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14670" y="4416742"/>
            <a:ext cx="2870707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27455" y="619125"/>
            <a:ext cx="7105650" cy="8794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5"/>
              <a:t>De </a:t>
            </a:r>
            <a:r>
              <a:rPr dirty="0" sz="1400" spc="-45"/>
              <a:t>pronto </a:t>
            </a:r>
            <a:r>
              <a:rPr dirty="0" sz="1400" spc="-80"/>
              <a:t>el </a:t>
            </a:r>
            <a:r>
              <a:rPr dirty="0" sz="1400" spc="-45"/>
              <a:t>suelo </a:t>
            </a:r>
            <a:r>
              <a:rPr dirty="0" sz="1400" spc="-40"/>
              <a:t>empezó </a:t>
            </a:r>
            <a:r>
              <a:rPr dirty="0" sz="1400" spc="-50"/>
              <a:t>a </a:t>
            </a:r>
            <a:r>
              <a:rPr dirty="0" sz="1400" spc="-60"/>
              <a:t>temblar </a:t>
            </a:r>
            <a:r>
              <a:rPr dirty="0" sz="1400" spc="-20"/>
              <a:t>y </a:t>
            </a:r>
            <a:r>
              <a:rPr dirty="0" sz="1400" spc="-75"/>
              <a:t>la </a:t>
            </a:r>
            <a:r>
              <a:rPr dirty="0" sz="1400" spc="-60"/>
              <a:t>torre </a:t>
            </a:r>
            <a:r>
              <a:rPr dirty="0" sz="1400" spc="-50"/>
              <a:t>a </a:t>
            </a:r>
            <a:r>
              <a:rPr dirty="0" sz="1400" spc="-55"/>
              <a:t>moverse, </a:t>
            </a:r>
            <a:r>
              <a:rPr dirty="0" sz="1400" spc="-75"/>
              <a:t>la </a:t>
            </a:r>
            <a:r>
              <a:rPr dirty="0" sz="1400" spc="-60"/>
              <a:t>torre </a:t>
            </a:r>
            <a:r>
              <a:rPr dirty="0" sz="1400" spc="-40"/>
              <a:t>se </a:t>
            </a:r>
            <a:r>
              <a:rPr dirty="0" sz="1400" spc="-45"/>
              <a:t>transformó </a:t>
            </a:r>
            <a:r>
              <a:rPr dirty="0" sz="1400" spc="-50"/>
              <a:t>en </a:t>
            </a:r>
            <a:r>
              <a:rPr dirty="0" sz="1400" spc="-40"/>
              <a:t>un Golem  </a:t>
            </a:r>
            <a:r>
              <a:rPr dirty="0" sz="1400" spc="-35"/>
              <a:t>gigantesco </a:t>
            </a:r>
            <a:r>
              <a:rPr dirty="0" sz="1400" spc="-45"/>
              <a:t>de </a:t>
            </a:r>
            <a:r>
              <a:rPr dirty="0" sz="1400" spc="-75"/>
              <a:t>piedra, </a:t>
            </a:r>
            <a:r>
              <a:rPr dirty="0" sz="1400" spc="-80"/>
              <a:t>el </a:t>
            </a:r>
            <a:r>
              <a:rPr dirty="0" sz="1400" spc="-55"/>
              <a:t>que </a:t>
            </a:r>
            <a:r>
              <a:rPr dirty="0" sz="1400" spc="-45"/>
              <a:t>estaba </a:t>
            </a:r>
            <a:r>
              <a:rPr dirty="0" sz="1400" spc="-25"/>
              <a:t>muy </a:t>
            </a:r>
            <a:r>
              <a:rPr dirty="0" sz="1400" spc="-55"/>
              <a:t>enojado </a:t>
            </a:r>
            <a:r>
              <a:rPr dirty="0" sz="1400" spc="-20"/>
              <a:t>y </a:t>
            </a:r>
            <a:r>
              <a:rPr dirty="0" sz="1400" spc="-55"/>
              <a:t>les </a:t>
            </a:r>
            <a:r>
              <a:rPr dirty="0" sz="1400" spc="-50"/>
              <a:t>preguntó: </a:t>
            </a:r>
            <a:r>
              <a:rPr dirty="0" sz="1400" spc="-75">
                <a:latin typeface="Arial"/>
                <a:cs typeface="Arial"/>
              </a:rPr>
              <a:t>“¿Qué </a:t>
            </a:r>
            <a:r>
              <a:rPr dirty="0" sz="1400" spc="-50"/>
              <a:t>quieren?, </a:t>
            </a:r>
            <a:r>
              <a:rPr dirty="0" sz="1400" spc="-20"/>
              <a:t>¿qué </a:t>
            </a:r>
            <a:r>
              <a:rPr dirty="0" sz="1400" spc="-50"/>
              <a:t>están  </a:t>
            </a:r>
            <a:r>
              <a:rPr dirty="0" sz="1400" spc="-60">
                <a:latin typeface="Arial"/>
                <a:cs typeface="Arial"/>
              </a:rPr>
              <a:t>haciendo?”</a:t>
            </a:r>
            <a:r>
              <a:rPr dirty="0" sz="1400" spc="-60"/>
              <a:t>. </a:t>
            </a:r>
            <a:r>
              <a:rPr dirty="0" sz="1400" spc="-5"/>
              <a:t>Los </a:t>
            </a:r>
            <a:r>
              <a:rPr dirty="0" sz="1400" spc="-45"/>
              <a:t>aldeanos </a:t>
            </a:r>
            <a:r>
              <a:rPr dirty="0" sz="1400" spc="-40"/>
              <a:t>sorprendidos </a:t>
            </a:r>
            <a:r>
              <a:rPr dirty="0" sz="1400" spc="-20"/>
              <a:t>y </a:t>
            </a:r>
            <a:r>
              <a:rPr dirty="0" sz="1400" spc="-35"/>
              <a:t>asustados </a:t>
            </a:r>
            <a:r>
              <a:rPr dirty="0" sz="1400" spc="-50"/>
              <a:t>porque </a:t>
            </a:r>
            <a:r>
              <a:rPr dirty="0" sz="1400" spc="-75"/>
              <a:t>la </a:t>
            </a:r>
            <a:r>
              <a:rPr dirty="0" sz="1400" spc="-55"/>
              <a:t>torre </a:t>
            </a:r>
            <a:r>
              <a:rPr dirty="0" sz="1400" spc="-35"/>
              <a:t>gigante </a:t>
            </a:r>
            <a:r>
              <a:rPr dirty="0" sz="1400" spc="-55"/>
              <a:t>les </a:t>
            </a:r>
            <a:r>
              <a:rPr dirty="0" sz="1400" spc="-60"/>
              <a:t>hablaba, </a:t>
            </a:r>
            <a:r>
              <a:rPr dirty="0" sz="1400" spc="-70"/>
              <a:t>le  </a:t>
            </a:r>
            <a:r>
              <a:rPr dirty="0" sz="1400" spc="-55"/>
              <a:t>suplicaron</a:t>
            </a:r>
            <a:r>
              <a:rPr dirty="0" sz="1400" spc="-100"/>
              <a:t> </a:t>
            </a:r>
            <a:r>
              <a:rPr dirty="0" sz="1400" spc="-55"/>
              <a:t>que</a:t>
            </a:r>
            <a:r>
              <a:rPr dirty="0" sz="1400" spc="-135"/>
              <a:t> </a:t>
            </a:r>
            <a:r>
              <a:rPr dirty="0" sz="1400" spc="-80"/>
              <a:t>dejara</a:t>
            </a:r>
            <a:r>
              <a:rPr dirty="0" sz="1400" spc="-145"/>
              <a:t> </a:t>
            </a:r>
            <a:r>
              <a:rPr dirty="0" sz="1400" spc="-45"/>
              <a:t>de</a:t>
            </a:r>
            <a:r>
              <a:rPr dirty="0" sz="1400" spc="-155"/>
              <a:t> </a:t>
            </a:r>
            <a:r>
              <a:rPr dirty="0" sz="1400" spc="-65"/>
              <a:t>hacer</a:t>
            </a:r>
            <a:r>
              <a:rPr dirty="0" sz="1400" spc="-135"/>
              <a:t> </a:t>
            </a:r>
            <a:r>
              <a:rPr dirty="0" sz="1400" spc="-45"/>
              <a:t>ruidos</a:t>
            </a:r>
            <a:r>
              <a:rPr dirty="0" sz="1400" spc="-110"/>
              <a:t> </a:t>
            </a:r>
            <a:r>
              <a:rPr dirty="0" sz="1400" spc="-20"/>
              <a:t>y</a:t>
            </a:r>
            <a:r>
              <a:rPr dirty="0" sz="1400" spc="-150"/>
              <a:t> </a:t>
            </a:r>
            <a:r>
              <a:rPr dirty="0" sz="1400" spc="-45"/>
              <a:t>de</a:t>
            </a:r>
            <a:r>
              <a:rPr dirty="0" sz="1400" spc="-155"/>
              <a:t> </a:t>
            </a:r>
            <a:r>
              <a:rPr dirty="0" sz="1400" spc="-80"/>
              <a:t>tirar</a:t>
            </a:r>
            <a:r>
              <a:rPr dirty="0" sz="1400" spc="-90"/>
              <a:t> </a:t>
            </a:r>
            <a:r>
              <a:rPr dirty="0" sz="1400" spc="-50"/>
              <a:t>rocas</a:t>
            </a:r>
            <a:r>
              <a:rPr dirty="0" sz="1400" spc="-125"/>
              <a:t> </a:t>
            </a:r>
            <a:r>
              <a:rPr dirty="0" sz="1400" spc="-45"/>
              <a:t>por</a:t>
            </a:r>
            <a:r>
              <a:rPr dirty="0" sz="1400" spc="-130"/>
              <a:t> </a:t>
            </a:r>
            <a:r>
              <a:rPr dirty="0" sz="1400" spc="-55"/>
              <a:t>las</a:t>
            </a:r>
            <a:r>
              <a:rPr dirty="0" sz="1400" spc="-145"/>
              <a:t> </a:t>
            </a:r>
            <a:r>
              <a:rPr dirty="0" sz="1400" spc="-40"/>
              <a:t>noches</a:t>
            </a:r>
            <a:r>
              <a:rPr dirty="0" sz="1400" spc="-145"/>
              <a:t> </a:t>
            </a:r>
            <a:r>
              <a:rPr dirty="0" sz="1400" spc="-20"/>
              <a:t>y</a:t>
            </a:r>
            <a:r>
              <a:rPr dirty="0" sz="1400" spc="-130"/>
              <a:t> </a:t>
            </a:r>
            <a:r>
              <a:rPr dirty="0" sz="1400" spc="-55"/>
              <a:t>que</a:t>
            </a:r>
            <a:r>
              <a:rPr dirty="0" sz="1400" spc="-130"/>
              <a:t> </a:t>
            </a:r>
            <a:r>
              <a:rPr dirty="0" sz="1400" spc="-50"/>
              <a:t>así</a:t>
            </a:r>
            <a:r>
              <a:rPr dirty="0" sz="1400" spc="-150"/>
              <a:t> </a:t>
            </a:r>
            <a:r>
              <a:rPr dirty="0" sz="1400" spc="-50"/>
              <a:t>serías</a:t>
            </a:r>
            <a:r>
              <a:rPr dirty="0" sz="1400" spc="-105"/>
              <a:t> </a:t>
            </a:r>
            <a:r>
              <a:rPr dirty="0" sz="1400" spc="-25"/>
              <a:t>sus</a:t>
            </a:r>
            <a:r>
              <a:rPr dirty="0" sz="1400" spc="-140"/>
              <a:t> </a:t>
            </a:r>
            <a:r>
              <a:rPr dirty="0" sz="1400" spc="-40"/>
              <a:t>amigos.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7455" y="1686559"/>
            <a:ext cx="7107555" cy="1519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Trebuchet MS"/>
                <a:cs typeface="Trebuchet MS"/>
              </a:rPr>
              <a:t>El </a:t>
            </a:r>
            <a:r>
              <a:rPr dirty="0" sz="1400" spc="-40">
                <a:latin typeface="Trebuchet MS"/>
                <a:cs typeface="Trebuchet MS"/>
              </a:rPr>
              <a:t>Golem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75">
                <a:latin typeface="Trebuchet MS"/>
                <a:cs typeface="Trebuchet MS"/>
              </a:rPr>
              <a:t>dijo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80">
                <a:latin typeface="Trebuchet MS"/>
                <a:cs typeface="Trebuchet MS"/>
              </a:rPr>
              <a:t>él </a:t>
            </a:r>
            <a:r>
              <a:rPr dirty="0" sz="1400" spc="-60">
                <a:latin typeface="Trebuchet MS"/>
                <a:cs typeface="Trebuchet MS"/>
              </a:rPr>
              <a:t>vivía </a:t>
            </a:r>
            <a:r>
              <a:rPr dirty="0" sz="1400" spc="-45">
                <a:latin typeface="Trebuchet MS"/>
                <a:cs typeface="Trebuchet MS"/>
              </a:rPr>
              <a:t>con </a:t>
            </a:r>
            <a:r>
              <a:rPr dirty="0" sz="1400" spc="-35">
                <a:latin typeface="Trebuchet MS"/>
                <a:cs typeface="Trebuchet MS"/>
              </a:rPr>
              <a:t>mucho </a:t>
            </a:r>
            <a:r>
              <a:rPr dirty="0" sz="1400" spc="-40">
                <a:latin typeface="Trebuchet MS"/>
                <a:cs typeface="Trebuchet MS"/>
              </a:rPr>
              <a:t>miedo </a:t>
            </a:r>
            <a:r>
              <a:rPr dirty="0" sz="1400" spc="-50">
                <a:latin typeface="Trebuchet MS"/>
                <a:cs typeface="Trebuchet MS"/>
              </a:rPr>
              <a:t>en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55">
                <a:latin typeface="Trebuchet MS"/>
                <a:cs typeface="Trebuchet MS"/>
              </a:rPr>
              <a:t>oscuridad,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50">
                <a:latin typeface="Trebuchet MS"/>
                <a:cs typeface="Trebuchet MS"/>
              </a:rPr>
              <a:t>les pidió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50">
                <a:latin typeface="Trebuchet MS"/>
                <a:cs typeface="Trebuchet MS"/>
              </a:rPr>
              <a:t>lo </a:t>
            </a:r>
            <a:r>
              <a:rPr dirty="0" sz="1400" spc="-45">
                <a:latin typeface="Trebuchet MS"/>
                <a:cs typeface="Trebuchet MS"/>
              </a:rPr>
              <a:t>ayudaran </a:t>
            </a:r>
            <a:r>
              <a:rPr dirty="0" sz="1400" spc="-50">
                <a:latin typeface="Trebuchet MS"/>
                <a:cs typeface="Trebuchet MS"/>
              </a:rPr>
              <a:t>a  </a:t>
            </a:r>
            <a:r>
              <a:rPr dirty="0" sz="1400" spc="-70">
                <a:latin typeface="Trebuchet MS"/>
                <a:cs typeface="Trebuchet MS"/>
              </a:rPr>
              <a:t>recibir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poco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más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luz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del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sol,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eso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lo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harían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muy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90">
                <a:latin typeface="Trebuchet MS"/>
                <a:cs typeface="Trebuchet MS"/>
              </a:rPr>
              <a:t>feliz.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">
                <a:latin typeface="Trebuchet MS"/>
                <a:cs typeface="Trebuchet MS"/>
              </a:rPr>
              <a:t>Los </a:t>
            </a:r>
            <a:r>
              <a:rPr dirty="0" sz="1400" spc="-50">
                <a:latin typeface="Trebuchet MS"/>
                <a:cs typeface="Trebuchet MS"/>
              </a:rPr>
              <a:t>habitantes </a:t>
            </a:r>
            <a:r>
              <a:rPr dirty="0" sz="1400" spc="-65">
                <a:latin typeface="Trebuchet MS"/>
                <a:cs typeface="Trebuchet MS"/>
              </a:rPr>
              <a:t>del </a:t>
            </a:r>
            <a:r>
              <a:rPr dirty="0" sz="1400" spc="-50">
                <a:latin typeface="Trebuchet MS"/>
                <a:cs typeface="Trebuchet MS"/>
              </a:rPr>
              <a:t>pueblo </a:t>
            </a:r>
            <a:r>
              <a:rPr dirty="0" sz="1400" spc="-55">
                <a:latin typeface="Trebuchet MS"/>
                <a:cs typeface="Trebuchet MS"/>
              </a:rPr>
              <a:t>decidieron </a:t>
            </a:r>
            <a:r>
              <a:rPr dirty="0" sz="1400" spc="-50">
                <a:latin typeface="Trebuchet MS"/>
                <a:cs typeface="Trebuchet MS"/>
              </a:rPr>
              <a:t>ayudarlo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55">
                <a:latin typeface="Trebuchet MS"/>
                <a:cs typeface="Trebuchet MS"/>
              </a:rPr>
              <a:t>inmediato, </a:t>
            </a:r>
            <a:r>
              <a:rPr dirty="0" sz="1400" spc="-60">
                <a:latin typeface="Trebuchet MS"/>
                <a:cs typeface="Trebuchet MS"/>
              </a:rPr>
              <a:t>practicaron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30">
                <a:latin typeface="Trebuchet MS"/>
                <a:cs typeface="Trebuchet MS"/>
              </a:rPr>
              <a:t>poderoso </a:t>
            </a:r>
            <a:r>
              <a:rPr dirty="0" sz="1400" spc="-60">
                <a:latin typeface="Trebuchet MS"/>
                <a:cs typeface="Trebuchet MS"/>
              </a:rPr>
              <a:t>hechizo,  </a:t>
            </a:r>
            <a:r>
              <a:rPr dirty="0" sz="1400" spc="-55">
                <a:latin typeface="Trebuchet MS"/>
                <a:cs typeface="Trebuchet MS"/>
              </a:rPr>
              <a:t>que permitió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40">
                <a:latin typeface="Trebuchet MS"/>
                <a:cs typeface="Trebuchet MS"/>
              </a:rPr>
              <a:t>Golem </a:t>
            </a:r>
            <a:r>
              <a:rPr dirty="0" sz="1400" spc="-60">
                <a:latin typeface="Trebuchet MS"/>
                <a:cs typeface="Trebuchet MS"/>
              </a:rPr>
              <a:t>cumplir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35">
                <a:latin typeface="Trebuchet MS"/>
                <a:cs typeface="Trebuchet MS"/>
              </a:rPr>
              <a:t>deseo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50">
                <a:latin typeface="Trebuchet MS"/>
                <a:cs typeface="Trebuchet MS"/>
              </a:rPr>
              <a:t>pueblo dormir en paz </a:t>
            </a:r>
            <a:r>
              <a:rPr dirty="0" sz="1400" spc="-45">
                <a:latin typeface="Trebuchet MS"/>
                <a:cs typeface="Trebuchet MS"/>
              </a:rPr>
              <a:t>por las </a:t>
            </a:r>
            <a:r>
              <a:rPr dirty="0" sz="1400" spc="-55">
                <a:latin typeface="Trebuchet MS"/>
                <a:cs typeface="Trebuchet MS"/>
              </a:rPr>
              <a:t>noches. </a:t>
            </a:r>
            <a:r>
              <a:rPr dirty="0" sz="1400" spc="-20">
                <a:latin typeface="Trebuchet MS"/>
                <a:cs typeface="Trebuchet MS"/>
              </a:rPr>
              <a:t>Desde </a:t>
            </a:r>
            <a:r>
              <a:rPr dirty="0" sz="1400" spc="-65">
                <a:latin typeface="Trebuchet MS"/>
                <a:cs typeface="Trebuchet MS"/>
              </a:rPr>
              <a:t>aquel  </a:t>
            </a:r>
            <a:r>
              <a:rPr dirty="0" sz="1400" spc="-55">
                <a:latin typeface="Trebuchet MS"/>
                <a:cs typeface="Trebuchet MS"/>
              </a:rPr>
              <a:t>día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Golem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agradecido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con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los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habitantes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del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pueblo,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que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ahora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eran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sus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amigos,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los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ayudaba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  </a:t>
            </a:r>
            <a:r>
              <a:rPr dirty="0" sz="1400" spc="-60">
                <a:latin typeface="Trebuchet MS"/>
                <a:cs typeface="Trebuchet MS"/>
              </a:rPr>
              <a:t>construir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sus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casas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rocas.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7025" y="508317"/>
            <a:ext cx="2933065" cy="381635"/>
            <a:chOff x="2867025" y="508317"/>
            <a:chExt cx="2933065" cy="381635"/>
          </a:xfrm>
        </p:grpSpPr>
        <p:sp>
          <p:nvSpPr>
            <p:cNvPr id="3" name="object 3"/>
            <p:cNvSpPr/>
            <p:nvPr/>
          </p:nvSpPr>
          <p:spPr>
            <a:xfrm>
              <a:off x="2867025" y="508317"/>
              <a:ext cx="2292730" cy="381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16500" y="508317"/>
              <a:ext cx="783336" cy="381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3743325" y="938149"/>
            <a:ext cx="111492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7215" y="1405890"/>
            <a:ext cx="7490459" cy="322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>
                <a:latin typeface="Trebuchet MS"/>
                <a:cs typeface="Trebuchet MS"/>
              </a:rPr>
              <a:t>Hace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tiempo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5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lugar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muy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lejano,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vivía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duende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llamado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Plofi.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Él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vivía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4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gran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hongo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que</a:t>
            </a:r>
            <a:endParaRPr sz="14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60">
                <a:latin typeface="Trebuchet MS"/>
                <a:cs typeface="Trebuchet MS"/>
              </a:rPr>
              <a:t>tenía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una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puerta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color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90">
                <a:latin typeface="Trebuchet MS"/>
                <a:cs typeface="Trebuchet MS"/>
              </a:rPr>
              <a:t>rojo,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le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gustaba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comer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vallas.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Un </a:t>
            </a:r>
            <a:r>
              <a:rPr dirty="0" sz="1400" spc="-55">
                <a:latin typeface="Trebuchet MS"/>
                <a:cs typeface="Trebuchet MS"/>
              </a:rPr>
              <a:t>día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25">
                <a:latin typeface="Trebuchet MS"/>
                <a:cs typeface="Trebuchet MS"/>
              </a:rPr>
              <a:t>mamá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45">
                <a:latin typeface="Trebuchet MS"/>
                <a:cs typeface="Trebuchet MS"/>
              </a:rPr>
              <a:t>enfermó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50">
                <a:latin typeface="Trebuchet MS"/>
                <a:cs typeface="Trebuchet MS"/>
              </a:rPr>
              <a:t>Plofi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45">
                <a:latin typeface="Trebuchet MS"/>
                <a:cs typeface="Trebuchet MS"/>
              </a:rPr>
              <a:t>preocupó </a:t>
            </a:r>
            <a:r>
              <a:rPr dirty="0" sz="1400" spc="-50">
                <a:latin typeface="Trebuchet MS"/>
                <a:cs typeface="Trebuchet MS"/>
              </a:rPr>
              <a:t>mucho. </a:t>
            </a:r>
            <a:r>
              <a:rPr dirty="0" sz="1400" spc="-20">
                <a:latin typeface="Trebuchet MS"/>
                <a:cs typeface="Trebuchet MS"/>
              </a:rPr>
              <a:t>Por </a:t>
            </a:r>
            <a:r>
              <a:rPr dirty="0" sz="1400" spc="-50">
                <a:latin typeface="Trebuchet MS"/>
                <a:cs typeface="Trebuchet MS"/>
              </a:rPr>
              <a:t>lo que </a:t>
            </a:r>
            <a:r>
              <a:rPr dirty="0" sz="1400" spc="-55">
                <a:latin typeface="Trebuchet MS"/>
                <a:cs typeface="Trebuchet MS"/>
              </a:rPr>
              <a:t>decidió </a:t>
            </a:r>
            <a:r>
              <a:rPr dirty="0" sz="1400" spc="-50">
                <a:latin typeface="Trebuchet MS"/>
                <a:cs typeface="Trebuchet MS"/>
              </a:rPr>
              <a:t>sanar a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50">
                <a:latin typeface="Trebuchet MS"/>
                <a:cs typeface="Trebuchet MS"/>
              </a:rPr>
              <a:t>mamá. </a:t>
            </a:r>
            <a:r>
              <a:rPr dirty="0" sz="1400" spc="-15">
                <a:latin typeface="Trebuchet MS"/>
                <a:cs typeface="Trebuchet MS"/>
              </a:rPr>
              <a:t>Le  </a:t>
            </a:r>
            <a:r>
              <a:rPr dirty="0" sz="1400" spc="-35">
                <a:latin typeface="Trebuchet MS"/>
                <a:cs typeface="Trebuchet MS"/>
              </a:rPr>
              <a:t>preguntó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al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doctor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Gnomo,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cuál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era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medicina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para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enfermedad.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Él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le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dijo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era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fruto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una  </a:t>
            </a:r>
            <a:r>
              <a:rPr dirty="0" sz="1400" spc="-60">
                <a:latin typeface="Trebuchet MS"/>
                <a:cs typeface="Trebuchet MS"/>
              </a:rPr>
              <a:t>planta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75">
                <a:latin typeface="Trebuchet MS"/>
                <a:cs typeface="Trebuchet MS"/>
              </a:rPr>
              <a:t>crecía </a:t>
            </a:r>
            <a:r>
              <a:rPr dirty="0" sz="1400" spc="-50">
                <a:latin typeface="Trebuchet MS"/>
                <a:cs typeface="Trebuchet MS"/>
              </a:rPr>
              <a:t>en </a:t>
            </a:r>
            <a:r>
              <a:rPr dirty="0" sz="1400" spc="-55">
                <a:latin typeface="Trebuchet MS"/>
                <a:cs typeface="Trebuchet MS"/>
              </a:rPr>
              <a:t>las </a:t>
            </a:r>
            <a:r>
              <a:rPr dirty="0" sz="1400" spc="-30">
                <a:latin typeface="Trebuchet MS"/>
                <a:cs typeface="Trebuchet MS"/>
              </a:rPr>
              <a:t>montañas </a:t>
            </a:r>
            <a:r>
              <a:rPr dirty="0" sz="1400" spc="-40">
                <a:latin typeface="Trebuchet MS"/>
                <a:cs typeface="Trebuchet MS"/>
              </a:rPr>
              <a:t>peligrosas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80">
                <a:latin typeface="Trebuchet MS"/>
                <a:cs typeface="Trebuchet MS"/>
              </a:rPr>
              <a:t>lejanas. </a:t>
            </a:r>
            <a:r>
              <a:rPr dirty="0" sz="1400" spc="-45">
                <a:latin typeface="Trebuchet MS"/>
                <a:cs typeface="Trebuchet MS"/>
              </a:rPr>
              <a:t>Para </a:t>
            </a:r>
            <a:r>
              <a:rPr dirty="0" sz="1400" spc="-55">
                <a:latin typeface="Trebuchet MS"/>
                <a:cs typeface="Trebuchet MS"/>
              </a:rPr>
              <a:t>llegar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80">
                <a:latin typeface="Trebuchet MS"/>
                <a:cs typeface="Trebuchet MS"/>
              </a:rPr>
              <a:t>ellas, </a:t>
            </a:r>
            <a:r>
              <a:rPr dirty="0" sz="1400" spc="-60">
                <a:latin typeface="Trebuchet MS"/>
                <a:cs typeface="Trebuchet MS"/>
              </a:rPr>
              <a:t>tenía </a:t>
            </a:r>
            <a:r>
              <a:rPr dirty="0" sz="1400" spc="-55">
                <a:latin typeface="Trebuchet MS"/>
                <a:cs typeface="Trebuchet MS"/>
              </a:rPr>
              <a:t>que atravesar </a:t>
            </a:r>
            <a:r>
              <a:rPr dirty="0" sz="1400" spc="-40">
                <a:latin typeface="Trebuchet MS"/>
                <a:cs typeface="Trebuchet MS"/>
              </a:rPr>
              <a:t>un  </a:t>
            </a:r>
            <a:r>
              <a:rPr dirty="0" sz="1400" spc="-35">
                <a:latin typeface="Trebuchet MS"/>
                <a:cs typeface="Trebuchet MS"/>
              </a:rPr>
              <a:t>bosque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navegar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por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río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6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torrentosas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corrientes.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30">
                <a:latin typeface="Trebuchet MS"/>
                <a:cs typeface="Trebuchet MS"/>
              </a:rPr>
              <a:t>El </a:t>
            </a:r>
            <a:r>
              <a:rPr dirty="0" sz="1400" spc="-45">
                <a:latin typeface="Trebuchet MS"/>
                <a:cs typeface="Trebuchet MS"/>
              </a:rPr>
              <a:t>duende </a:t>
            </a:r>
            <a:r>
              <a:rPr dirty="0" sz="1400" spc="-55">
                <a:latin typeface="Trebuchet MS"/>
                <a:cs typeface="Trebuchet MS"/>
              </a:rPr>
              <a:t>Plofi </a:t>
            </a:r>
            <a:r>
              <a:rPr dirty="0" sz="1400" spc="-50">
                <a:latin typeface="Trebuchet MS"/>
                <a:cs typeface="Trebuchet MS"/>
              </a:rPr>
              <a:t>estaba decidido a </a:t>
            </a:r>
            <a:r>
              <a:rPr dirty="0" sz="1400" spc="-80">
                <a:latin typeface="Trebuchet MS"/>
                <a:cs typeface="Trebuchet MS"/>
              </a:rPr>
              <a:t>ir </a:t>
            </a:r>
            <a:r>
              <a:rPr dirty="0" sz="1400" spc="-45">
                <a:latin typeface="Trebuchet MS"/>
                <a:cs typeface="Trebuchet MS"/>
              </a:rPr>
              <a:t>por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65">
                <a:latin typeface="Trebuchet MS"/>
                <a:cs typeface="Trebuchet MS"/>
              </a:rPr>
              <a:t>cura </a:t>
            </a:r>
            <a:r>
              <a:rPr dirty="0" sz="1400" spc="-60">
                <a:latin typeface="Trebuchet MS"/>
                <a:cs typeface="Trebuchet MS"/>
              </a:rPr>
              <a:t>para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60">
                <a:latin typeface="Trebuchet MS"/>
                <a:cs typeface="Trebuchet MS"/>
              </a:rPr>
              <a:t>madre. </a:t>
            </a:r>
            <a:r>
              <a:rPr dirty="0" sz="1400" spc="-15">
                <a:latin typeface="Trebuchet MS"/>
                <a:cs typeface="Trebuchet MS"/>
              </a:rPr>
              <a:t>Así </a:t>
            </a:r>
            <a:r>
              <a:rPr dirty="0" sz="1400" spc="-75">
                <a:latin typeface="Trebuchet MS"/>
                <a:cs typeface="Trebuchet MS"/>
              </a:rPr>
              <a:t>que, al </a:t>
            </a:r>
            <a:r>
              <a:rPr dirty="0" sz="1400" spc="-40">
                <a:latin typeface="Trebuchet MS"/>
                <a:cs typeface="Trebuchet MS"/>
              </a:rPr>
              <a:t>otro </a:t>
            </a:r>
            <a:r>
              <a:rPr dirty="0" sz="1400" spc="-55">
                <a:latin typeface="Trebuchet MS"/>
                <a:cs typeface="Trebuchet MS"/>
              </a:rPr>
              <a:t>día </a:t>
            </a:r>
            <a:r>
              <a:rPr dirty="0" sz="1400" spc="-25">
                <a:latin typeface="Trebuchet MS"/>
                <a:cs typeface="Trebuchet MS"/>
              </a:rPr>
              <a:t>muy </a:t>
            </a:r>
            <a:r>
              <a:rPr dirty="0" sz="1400" spc="-60">
                <a:latin typeface="Trebuchet MS"/>
                <a:cs typeface="Trebuchet MS"/>
              </a:rPr>
              <a:t>temprano,  </a:t>
            </a:r>
            <a:r>
              <a:rPr dirty="0" sz="1400" spc="-20">
                <a:latin typeface="Trebuchet MS"/>
                <a:cs typeface="Trebuchet MS"/>
              </a:rPr>
              <a:t>tomó </a:t>
            </a:r>
            <a:r>
              <a:rPr dirty="0" sz="1400" spc="-25">
                <a:latin typeface="Trebuchet MS"/>
                <a:cs typeface="Trebuchet MS"/>
              </a:rPr>
              <a:t>su </a:t>
            </a:r>
            <a:r>
              <a:rPr dirty="0" sz="1400" spc="-50">
                <a:latin typeface="Trebuchet MS"/>
                <a:cs typeface="Trebuchet MS"/>
              </a:rPr>
              <a:t>mochila </a:t>
            </a:r>
            <a:r>
              <a:rPr dirty="0" sz="1400" spc="-40">
                <a:latin typeface="Trebuchet MS"/>
                <a:cs typeface="Trebuchet MS"/>
              </a:rPr>
              <a:t>con </a:t>
            </a:r>
            <a:r>
              <a:rPr dirty="0" sz="1400" spc="-30">
                <a:latin typeface="Trebuchet MS"/>
                <a:cs typeface="Trebuchet MS"/>
              </a:rPr>
              <a:t>todo </a:t>
            </a:r>
            <a:r>
              <a:rPr dirty="0" sz="1400" spc="-55">
                <a:latin typeface="Trebuchet MS"/>
                <a:cs typeface="Trebuchet MS"/>
              </a:rPr>
              <a:t>lo necesario para </a:t>
            </a:r>
            <a:r>
              <a:rPr dirty="0" sz="1400" spc="-50">
                <a:latin typeface="Trebuchet MS"/>
                <a:cs typeface="Trebuchet MS"/>
              </a:rPr>
              <a:t>emprender </a:t>
            </a:r>
            <a:r>
              <a:rPr dirty="0" sz="1400" spc="-25">
                <a:latin typeface="Trebuchet MS"/>
                <a:cs typeface="Trebuchet MS"/>
              </a:rPr>
              <a:t>su </a:t>
            </a:r>
            <a:r>
              <a:rPr dirty="0" sz="1400" spc="-95">
                <a:latin typeface="Trebuchet MS"/>
                <a:cs typeface="Trebuchet MS"/>
              </a:rPr>
              <a:t>viaje. </a:t>
            </a:r>
            <a:r>
              <a:rPr dirty="0" sz="1400" spc="-30">
                <a:latin typeface="Trebuchet MS"/>
                <a:cs typeface="Trebuchet MS"/>
              </a:rPr>
              <a:t>Salió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25">
                <a:latin typeface="Trebuchet MS"/>
                <a:cs typeface="Trebuchet MS"/>
              </a:rPr>
              <a:t>su </a:t>
            </a:r>
            <a:r>
              <a:rPr dirty="0" sz="1400" spc="-30">
                <a:latin typeface="Trebuchet MS"/>
                <a:cs typeface="Trebuchet MS"/>
              </a:rPr>
              <a:t>hogar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45">
                <a:latin typeface="Trebuchet MS"/>
                <a:cs typeface="Trebuchet MS"/>
              </a:rPr>
              <a:t>caminó por  </a:t>
            </a:r>
            <a:r>
              <a:rPr dirty="0" sz="1400" spc="-30">
                <a:latin typeface="Trebuchet MS"/>
                <a:cs typeface="Trebuchet MS"/>
              </a:rPr>
              <a:t>muchos </a:t>
            </a:r>
            <a:r>
              <a:rPr dirty="0" sz="1400" spc="-60">
                <a:latin typeface="Trebuchet MS"/>
                <a:cs typeface="Trebuchet MS"/>
              </a:rPr>
              <a:t>días, </a:t>
            </a:r>
            <a:r>
              <a:rPr dirty="0" sz="1400" spc="-45">
                <a:latin typeface="Trebuchet MS"/>
                <a:cs typeface="Trebuchet MS"/>
              </a:rPr>
              <a:t>hasta </a:t>
            </a:r>
            <a:r>
              <a:rPr dirty="0" sz="1400" spc="-55">
                <a:latin typeface="Trebuchet MS"/>
                <a:cs typeface="Trebuchet MS"/>
              </a:rPr>
              <a:t>encontrar </a:t>
            </a:r>
            <a:r>
              <a:rPr dirty="0" sz="1400" spc="-50">
                <a:latin typeface="Trebuchet MS"/>
                <a:cs typeface="Trebuchet MS"/>
              </a:rPr>
              <a:t>las </a:t>
            </a:r>
            <a:r>
              <a:rPr dirty="0" sz="1400" spc="-45">
                <a:latin typeface="Trebuchet MS"/>
                <a:cs typeface="Trebuchet MS"/>
              </a:rPr>
              <a:t>montañas. </a:t>
            </a:r>
            <a:r>
              <a:rPr dirty="0" sz="1400" spc="-30">
                <a:latin typeface="Trebuchet MS"/>
                <a:cs typeface="Trebuchet MS"/>
              </a:rPr>
              <a:t>Pero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45">
                <a:latin typeface="Trebuchet MS"/>
                <a:cs typeface="Trebuchet MS"/>
              </a:rPr>
              <a:t>presentó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50">
                <a:latin typeface="Trebuchet MS"/>
                <a:cs typeface="Trebuchet MS"/>
              </a:rPr>
              <a:t>obstáculo en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60">
                <a:latin typeface="Trebuchet MS"/>
                <a:cs typeface="Trebuchet MS"/>
              </a:rPr>
              <a:t>camino. </a:t>
            </a:r>
            <a:r>
              <a:rPr dirty="0" sz="1400" spc="5">
                <a:latin typeface="Trebuchet MS"/>
                <a:cs typeface="Trebuchet MS"/>
              </a:rPr>
              <a:t>De </a:t>
            </a:r>
            <a:r>
              <a:rPr dirty="0" sz="1400" spc="-55">
                <a:latin typeface="Trebuchet MS"/>
                <a:cs typeface="Trebuchet MS"/>
              </a:rPr>
              <a:t>la  </a:t>
            </a:r>
            <a:r>
              <a:rPr dirty="0" sz="1400" spc="-60">
                <a:latin typeface="Trebuchet MS"/>
                <a:cs typeface="Trebuchet MS"/>
              </a:rPr>
              <a:t>nada, apareció </a:t>
            </a:r>
            <a:r>
              <a:rPr dirty="0" sz="1400" spc="-40">
                <a:latin typeface="Trebuchet MS"/>
                <a:cs typeface="Trebuchet MS"/>
              </a:rPr>
              <a:t>un </a:t>
            </a:r>
            <a:r>
              <a:rPr dirty="0" sz="1400" spc="-15">
                <a:latin typeface="Trebuchet MS"/>
                <a:cs typeface="Trebuchet MS"/>
              </a:rPr>
              <a:t>ogro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50">
                <a:latin typeface="Trebuchet MS"/>
                <a:cs typeface="Trebuchet MS"/>
              </a:rPr>
              <a:t>vigilaba </a:t>
            </a:r>
            <a:r>
              <a:rPr dirty="0" sz="1400" spc="-55">
                <a:latin typeface="Trebuchet MS"/>
                <a:cs typeface="Trebuchet MS"/>
              </a:rPr>
              <a:t>las plantas medicinales </a:t>
            </a:r>
            <a:r>
              <a:rPr dirty="0" sz="1400" spc="-20">
                <a:latin typeface="Trebuchet MS"/>
                <a:cs typeface="Trebuchet MS"/>
              </a:rPr>
              <a:t>y no </a:t>
            </a:r>
            <a:r>
              <a:rPr dirty="0" sz="1400" spc="-70">
                <a:latin typeface="Trebuchet MS"/>
                <a:cs typeface="Trebuchet MS"/>
              </a:rPr>
              <a:t>dejaba </a:t>
            </a:r>
            <a:r>
              <a:rPr dirty="0" sz="1400" spc="-50">
                <a:latin typeface="Trebuchet MS"/>
                <a:cs typeface="Trebuchet MS"/>
              </a:rPr>
              <a:t>pasar a </a:t>
            </a:r>
            <a:r>
              <a:rPr dirty="0" sz="1400" spc="-55">
                <a:latin typeface="Trebuchet MS"/>
                <a:cs typeface="Trebuchet MS"/>
              </a:rPr>
              <a:t>nadie </a:t>
            </a:r>
            <a:r>
              <a:rPr dirty="0" sz="1400" spc="-40">
                <a:latin typeface="Trebuchet MS"/>
                <a:cs typeface="Trebuchet MS"/>
              </a:rPr>
              <a:t>hasta </a:t>
            </a:r>
            <a:r>
              <a:rPr dirty="0" sz="1400" spc="-55">
                <a:latin typeface="Trebuchet MS"/>
                <a:cs typeface="Trebuchet MS"/>
              </a:rPr>
              <a:t>que  resolviera </a:t>
            </a:r>
            <a:r>
              <a:rPr dirty="0" sz="1400" spc="-45">
                <a:latin typeface="Trebuchet MS"/>
                <a:cs typeface="Trebuchet MS"/>
              </a:rPr>
              <a:t>una de </a:t>
            </a:r>
            <a:r>
              <a:rPr dirty="0" sz="1400" spc="-20">
                <a:latin typeface="Trebuchet MS"/>
                <a:cs typeface="Trebuchet MS"/>
              </a:rPr>
              <a:t>sus </a:t>
            </a:r>
            <a:r>
              <a:rPr dirty="0" sz="1400" spc="-60">
                <a:latin typeface="Trebuchet MS"/>
                <a:cs typeface="Trebuchet MS"/>
              </a:rPr>
              <a:t>adivinanzas. </a:t>
            </a:r>
            <a:r>
              <a:rPr dirty="0" sz="1400" spc="-50">
                <a:latin typeface="Trebuchet MS"/>
                <a:cs typeface="Trebuchet MS"/>
              </a:rPr>
              <a:t>Plofi </a:t>
            </a:r>
            <a:r>
              <a:rPr dirty="0" sz="1400" spc="-55">
                <a:latin typeface="Trebuchet MS"/>
                <a:cs typeface="Trebuchet MS"/>
              </a:rPr>
              <a:t>aterrado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65">
                <a:latin typeface="Trebuchet MS"/>
                <a:cs typeface="Trebuchet MS"/>
              </a:rPr>
              <a:t>acercó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40">
                <a:latin typeface="Trebuchet MS"/>
                <a:cs typeface="Trebuchet MS"/>
              </a:rPr>
              <a:t>ogro, </a:t>
            </a:r>
            <a:r>
              <a:rPr dirty="0" sz="1400" spc="-45">
                <a:latin typeface="Trebuchet MS"/>
                <a:cs typeface="Trebuchet MS"/>
              </a:rPr>
              <a:t>preguntándole si podía tomar </a:t>
            </a:r>
            <a:r>
              <a:rPr dirty="0" sz="1400" spc="-40">
                <a:latin typeface="Trebuchet MS"/>
                <a:cs typeface="Trebuchet MS"/>
              </a:rPr>
              <a:t>una  </a:t>
            </a:r>
            <a:r>
              <a:rPr dirty="0" sz="1400" spc="-70">
                <a:latin typeface="Trebuchet MS"/>
                <a:cs typeface="Trebuchet MS"/>
              </a:rPr>
              <a:t>planta,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15">
                <a:latin typeface="Trebuchet MS"/>
                <a:cs typeface="Trebuchet MS"/>
              </a:rPr>
              <a:t>ogro </a:t>
            </a:r>
            <a:r>
              <a:rPr dirty="0" sz="1400" spc="-50">
                <a:latin typeface="Trebuchet MS"/>
                <a:cs typeface="Trebuchet MS"/>
              </a:rPr>
              <a:t>respondió: </a:t>
            </a:r>
            <a:r>
              <a:rPr dirty="0" sz="1400" spc="-5">
                <a:latin typeface="Arial"/>
                <a:cs typeface="Arial"/>
              </a:rPr>
              <a:t>“primero </a:t>
            </a:r>
            <a:r>
              <a:rPr dirty="0" sz="1400" spc="-50">
                <a:latin typeface="Trebuchet MS"/>
                <a:cs typeface="Trebuchet MS"/>
              </a:rPr>
              <a:t>deberás dar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50">
                <a:latin typeface="Trebuchet MS"/>
                <a:cs typeface="Trebuchet MS"/>
              </a:rPr>
              <a:t>respuesta a </a:t>
            </a:r>
            <a:r>
              <a:rPr dirty="0" sz="1400" spc="-35">
                <a:latin typeface="Trebuchet MS"/>
                <a:cs typeface="Trebuchet MS"/>
              </a:rPr>
              <a:t>mi </a:t>
            </a:r>
            <a:r>
              <a:rPr dirty="0" sz="1400" spc="-60">
                <a:latin typeface="Trebuchet MS"/>
                <a:cs typeface="Trebuchet MS"/>
              </a:rPr>
              <a:t>adivinanza: </a:t>
            </a:r>
            <a:r>
              <a:rPr dirty="0" sz="1400" spc="-35">
                <a:latin typeface="Trebuchet MS"/>
                <a:cs typeface="Trebuchet MS"/>
              </a:rPr>
              <a:t>Cuando </a:t>
            </a:r>
            <a:r>
              <a:rPr dirty="0" sz="1400" spc="-70">
                <a:latin typeface="Trebuchet MS"/>
                <a:cs typeface="Trebuchet MS"/>
              </a:rPr>
              <a:t>llueve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60">
                <a:latin typeface="Trebuchet MS"/>
                <a:cs typeface="Trebuchet MS"/>
              </a:rPr>
              <a:t>sale </a:t>
            </a:r>
            <a:r>
              <a:rPr dirty="0" sz="1400" spc="-80">
                <a:latin typeface="Trebuchet MS"/>
                <a:cs typeface="Trebuchet MS"/>
              </a:rPr>
              <a:t>el  </a:t>
            </a:r>
            <a:r>
              <a:rPr dirty="0" sz="1400" spc="-65">
                <a:latin typeface="Trebuchet MS"/>
                <a:cs typeface="Trebuchet MS"/>
              </a:rPr>
              <a:t>sol,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todos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los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colores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tengo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30">
                <a:latin typeface="Arial"/>
                <a:cs typeface="Arial"/>
              </a:rPr>
              <a:t>yo”</a:t>
            </a:r>
            <a:r>
              <a:rPr dirty="0" sz="1400" spc="-3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0079" y="844397"/>
            <a:ext cx="2992755" cy="3369310"/>
            <a:chOff x="5720079" y="844397"/>
            <a:chExt cx="2992755" cy="3369310"/>
          </a:xfrm>
        </p:grpSpPr>
        <p:sp>
          <p:nvSpPr>
            <p:cNvPr id="3" name="object 3"/>
            <p:cNvSpPr/>
            <p:nvPr/>
          </p:nvSpPr>
          <p:spPr>
            <a:xfrm>
              <a:off x="5720079" y="3117405"/>
              <a:ext cx="2694567" cy="10962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31026" y="929893"/>
              <a:ext cx="2571750" cy="2872740"/>
            </a:xfrm>
            <a:custGeom>
              <a:avLst/>
              <a:gdLst/>
              <a:ahLst/>
              <a:cxnLst/>
              <a:rect l="l" t="t" r="r" b="b"/>
              <a:pathLst>
                <a:path w="2571750" h="2872740">
                  <a:moveTo>
                    <a:pt x="333501" y="0"/>
                  </a:moveTo>
                  <a:lnTo>
                    <a:pt x="0" y="2583306"/>
                  </a:lnTo>
                  <a:lnTo>
                    <a:pt x="2237867" y="2872231"/>
                  </a:lnTo>
                  <a:lnTo>
                    <a:pt x="2571369" y="288925"/>
                  </a:lnTo>
                  <a:lnTo>
                    <a:pt x="3335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50533" y="844397"/>
              <a:ext cx="711898" cy="418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27288" y="1054011"/>
              <a:ext cx="685114" cy="578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5110" y="4416742"/>
            <a:ext cx="2386202" cy="381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54420" y="1115060"/>
            <a:ext cx="2250694" cy="26342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5621" y="557529"/>
            <a:ext cx="44157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0"/>
              <a:t>Plofi </a:t>
            </a:r>
            <a:r>
              <a:rPr dirty="0" sz="1400" spc="-30"/>
              <a:t>pensó </a:t>
            </a:r>
            <a:r>
              <a:rPr dirty="0" sz="1400" spc="-20"/>
              <a:t>y </a:t>
            </a:r>
            <a:r>
              <a:rPr dirty="0" sz="1400" spc="-50"/>
              <a:t>pensó, </a:t>
            </a:r>
            <a:r>
              <a:rPr dirty="0" sz="1400" spc="-45"/>
              <a:t>hasta </a:t>
            </a:r>
            <a:r>
              <a:rPr dirty="0" sz="1400" spc="-55"/>
              <a:t>que </a:t>
            </a:r>
            <a:r>
              <a:rPr dirty="0" sz="1400" spc="-50"/>
              <a:t>respondió: </a:t>
            </a:r>
            <a:r>
              <a:rPr dirty="0" sz="1400" spc="-10">
                <a:latin typeface="Arial"/>
                <a:cs typeface="Arial"/>
              </a:rPr>
              <a:t>“Un </a:t>
            </a:r>
            <a:r>
              <a:rPr dirty="0" sz="1400" spc="-50">
                <a:latin typeface="Arial"/>
                <a:cs typeface="Arial"/>
              </a:rPr>
              <a:t>arcoíris”</a:t>
            </a:r>
            <a:r>
              <a:rPr dirty="0" sz="1400" spc="-50"/>
              <a:t>. </a:t>
            </a:r>
            <a:r>
              <a:rPr dirty="0" sz="1400" spc="-30"/>
              <a:t>El  </a:t>
            </a:r>
            <a:r>
              <a:rPr dirty="0" sz="1400" spc="-15"/>
              <a:t>ogro </a:t>
            </a:r>
            <a:r>
              <a:rPr dirty="0" sz="1400" spc="-50"/>
              <a:t>contento </a:t>
            </a:r>
            <a:r>
              <a:rPr dirty="0" sz="1400" spc="-40"/>
              <a:t>lo </a:t>
            </a:r>
            <a:r>
              <a:rPr dirty="0" sz="1400" spc="-70"/>
              <a:t>felicitó </a:t>
            </a:r>
            <a:r>
              <a:rPr dirty="0" sz="1400" spc="-20"/>
              <a:t>y </a:t>
            </a:r>
            <a:r>
              <a:rPr dirty="0" sz="1400" spc="-50"/>
              <a:t>lo </a:t>
            </a:r>
            <a:r>
              <a:rPr dirty="0" sz="1400" spc="-70"/>
              <a:t>dejó </a:t>
            </a:r>
            <a:r>
              <a:rPr dirty="0" sz="1400" spc="-45"/>
              <a:t>pasar </a:t>
            </a:r>
            <a:r>
              <a:rPr dirty="0" sz="1400" spc="-60"/>
              <a:t>para </a:t>
            </a:r>
            <a:r>
              <a:rPr dirty="0" sz="1400" spc="-55"/>
              <a:t>que </a:t>
            </a:r>
            <a:r>
              <a:rPr dirty="0" sz="1400" spc="-45"/>
              <a:t>tomara </a:t>
            </a:r>
            <a:r>
              <a:rPr dirty="0" sz="1400" spc="-55"/>
              <a:t>la  </a:t>
            </a:r>
            <a:r>
              <a:rPr dirty="0" sz="1400" spc="-60"/>
              <a:t>planta medicinal </a:t>
            </a:r>
            <a:r>
              <a:rPr dirty="0" sz="1400" spc="-55"/>
              <a:t>que </a:t>
            </a:r>
            <a:r>
              <a:rPr dirty="0" sz="1400" spc="-50"/>
              <a:t>tanto </a:t>
            </a:r>
            <a:r>
              <a:rPr dirty="0" sz="1400" spc="-65"/>
              <a:t>necesitaba. </a:t>
            </a:r>
            <a:r>
              <a:rPr dirty="0" sz="1400" spc="-50"/>
              <a:t>Plofi </a:t>
            </a:r>
            <a:r>
              <a:rPr dirty="0" sz="1400" spc="-20"/>
              <a:t>muy  </a:t>
            </a:r>
            <a:r>
              <a:rPr dirty="0" sz="1400" spc="-45"/>
              <a:t>agradecido </a:t>
            </a:r>
            <a:r>
              <a:rPr dirty="0" sz="1400" spc="-85"/>
              <a:t>le </a:t>
            </a:r>
            <a:r>
              <a:rPr dirty="0" sz="1400" spc="-40"/>
              <a:t>dio </a:t>
            </a:r>
            <a:r>
              <a:rPr dirty="0" sz="1400" spc="-35"/>
              <a:t>unas </a:t>
            </a:r>
            <a:r>
              <a:rPr dirty="0" sz="1400" spc="-30"/>
              <a:t>monedas </a:t>
            </a:r>
            <a:r>
              <a:rPr dirty="0" sz="1400" spc="-45"/>
              <a:t>de </a:t>
            </a:r>
            <a:r>
              <a:rPr dirty="0" sz="1400" spc="-35"/>
              <a:t>oro </a:t>
            </a:r>
            <a:r>
              <a:rPr dirty="0" sz="1400" spc="-55"/>
              <a:t>que </a:t>
            </a:r>
            <a:r>
              <a:rPr dirty="0" sz="1400" spc="-60"/>
              <a:t>llevaba </a:t>
            </a:r>
            <a:r>
              <a:rPr dirty="0" sz="1400" spc="-50"/>
              <a:t>en </a:t>
            </a:r>
            <a:r>
              <a:rPr dirty="0" sz="1400" spc="-35"/>
              <a:t>su  </a:t>
            </a:r>
            <a:r>
              <a:rPr dirty="0" sz="1400" spc="-50"/>
              <a:t>mochila</a:t>
            </a:r>
            <a:r>
              <a:rPr dirty="0" sz="1400" spc="-135"/>
              <a:t> </a:t>
            </a:r>
            <a:r>
              <a:rPr dirty="0" sz="1400" spc="-20"/>
              <a:t>y</a:t>
            </a:r>
            <a:r>
              <a:rPr dirty="0" sz="1400" spc="145"/>
              <a:t> </a:t>
            </a:r>
            <a:r>
              <a:rPr dirty="0" sz="1400" spc="-80"/>
              <a:t>el</a:t>
            </a:r>
            <a:r>
              <a:rPr dirty="0" sz="1400" spc="-150"/>
              <a:t> </a:t>
            </a:r>
            <a:r>
              <a:rPr dirty="0" sz="1400" spc="-20"/>
              <a:t>ogro</a:t>
            </a:r>
            <a:r>
              <a:rPr dirty="0" sz="1400" spc="-130"/>
              <a:t> </a:t>
            </a:r>
            <a:r>
              <a:rPr dirty="0" sz="1400" spc="-40"/>
              <a:t>se</a:t>
            </a:r>
            <a:r>
              <a:rPr dirty="0" sz="1400" spc="-140"/>
              <a:t> </a:t>
            </a:r>
            <a:r>
              <a:rPr dirty="0" sz="1400" spc="-30"/>
              <a:t>puso</a:t>
            </a:r>
            <a:r>
              <a:rPr dirty="0" sz="1400" spc="-150"/>
              <a:t> </a:t>
            </a:r>
            <a:r>
              <a:rPr dirty="0" sz="1400" spc="-25"/>
              <a:t>muy</a:t>
            </a:r>
            <a:r>
              <a:rPr dirty="0" sz="1400" spc="-135"/>
              <a:t> </a:t>
            </a:r>
            <a:r>
              <a:rPr dirty="0" sz="1400" spc="-90"/>
              <a:t>feliz.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5621" y="1838325"/>
            <a:ext cx="4413885" cy="1519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rebuchet MS"/>
                <a:cs typeface="Trebuchet MS"/>
              </a:rPr>
              <a:t>Plofi </a:t>
            </a:r>
            <a:r>
              <a:rPr dirty="0" sz="1400" spc="-60">
                <a:latin typeface="Trebuchet MS"/>
                <a:cs typeface="Trebuchet MS"/>
              </a:rPr>
              <a:t>llevó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55">
                <a:latin typeface="Trebuchet MS"/>
                <a:cs typeface="Trebuchet MS"/>
              </a:rPr>
              <a:t>planta </a:t>
            </a:r>
            <a:r>
              <a:rPr dirty="0" sz="1400" spc="-70">
                <a:latin typeface="Trebuchet MS"/>
                <a:cs typeface="Trebuchet MS"/>
              </a:rPr>
              <a:t>medicinal, </a:t>
            </a:r>
            <a:r>
              <a:rPr dirty="0" sz="1400" spc="-40">
                <a:latin typeface="Trebuchet MS"/>
                <a:cs typeface="Trebuchet MS"/>
              </a:rPr>
              <a:t>que </a:t>
            </a:r>
            <a:r>
              <a:rPr dirty="0" sz="1400" spc="-65">
                <a:latin typeface="Trebuchet MS"/>
                <a:cs typeface="Trebuchet MS"/>
              </a:rPr>
              <a:t>tenía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55">
                <a:latin typeface="Trebuchet MS"/>
                <a:cs typeface="Trebuchet MS"/>
              </a:rPr>
              <a:t>fruto </a:t>
            </a:r>
            <a:r>
              <a:rPr dirty="0" sz="1400" spc="-70">
                <a:latin typeface="Trebuchet MS"/>
                <a:cs typeface="Trebuchet MS"/>
              </a:rPr>
              <a:t>rojo </a:t>
            </a:r>
            <a:r>
              <a:rPr dirty="0" sz="1400" spc="-55">
                <a:latin typeface="Trebuchet MS"/>
                <a:cs typeface="Trebuchet MS"/>
              </a:rPr>
              <a:t>que  ayudaría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45">
                <a:latin typeface="Trebuchet MS"/>
                <a:cs typeface="Trebuchet MS"/>
              </a:rPr>
              <a:t>sanar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50">
                <a:latin typeface="Trebuchet MS"/>
                <a:cs typeface="Trebuchet MS"/>
              </a:rPr>
              <a:t>mamá. </a:t>
            </a:r>
            <a:r>
              <a:rPr dirty="0" sz="1400" spc="-20">
                <a:latin typeface="Trebuchet MS"/>
                <a:cs typeface="Trebuchet MS"/>
              </a:rPr>
              <a:t>Llegó </a:t>
            </a:r>
            <a:r>
              <a:rPr dirty="0" sz="1400" spc="-50">
                <a:latin typeface="Trebuchet MS"/>
                <a:cs typeface="Trebuchet MS"/>
              </a:rPr>
              <a:t>a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20">
                <a:latin typeface="Trebuchet MS"/>
                <a:cs typeface="Trebuchet MS"/>
              </a:rPr>
              <a:t>hogar y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55">
                <a:latin typeface="Trebuchet MS"/>
                <a:cs typeface="Trebuchet MS"/>
              </a:rPr>
              <a:t>preparó 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té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fruto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cuando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mamá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bebió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100">
                <a:latin typeface="Trebuchet MS"/>
                <a:cs typeface="Trebuchet MS"/>
              </a:rPr>
              <a:t>té,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comenzó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  </a:t>
            </a:r>
            <a:r>
              <a:rPr dirty="0" sz="1400" spc="-55">
                <a:latin typeface="Trebuchet MS"/>
                <a:cs typeface="Trebuchet MS"/>
              </a:rPr>
              <a:t>sentirse </a:t>
            </a:r>
            <a:r>
              <a:rPr dirty="0" sz="1400" spc="-35">
                <a:latin typeface="Trebuchet MS"/>
                <a:cs typeface="Trebuchet MS"/>
              </a:rPr>
              <a:t>mucho</a:t>
            </a:r>
            <a:r>
              <a:rPr dirty="0" sz="1400" spc="-200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mejor.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400" spc="60">
                <a:latin typeface="Trebuchet MS"/>
                <a:cs typeface="Trebuchet MS"/>
              </a:rPr>
              <a:t>A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40">
                <a:latin typeface="Trebuchet MS"/>
                <a:cs typeface="Trebuchet MS"/>
              </a:rPr>
              <a:t>mañana </a:t>
            </a:r>
            <a:r>
              <a:rPr dirty="0" sz="1400" spc="-50">
                <a:latin typeface="Trebuchet MS"/>
                <a:cs typeface="Trebuchet MS"/>
              </a:rPr>
              <a:t>siguiente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60">
                <a:latin typeface="Trebuchet MS"/>
                <a:cs typeface="Trebuchet MS"/>
              </a:rPr>
              <a:t>recuperó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45">
                <a:latin typeface="Trebuchet MS"/>
                <a:cs typeface="Trebuchet MS"/>
              </a:rPr>
              <a:t>Plofi </a:t>
            </a:r>
            <a:r>
              <a:rPr dirty="0" sz="1400" spc="-65">
                <a:latin typeface="Trebuchet MS"/>
                <a:cs typeface="Trebuchet MS"/>
              </a:rPr>
              <a:t>la </a:t>
            </a:r>
            <a:r>
              <a:rPr dirty="0" sz="1400" spc="-45">
                <a:latin typeface="Trebuchet MS"/>
                <a:cs typeface="Trebuchet MS"/>
              </a:rPr>
              <a:t>abrazó </a:t>
            </a:r>
            <a:r>
              <a:rPr dirty="0" sz="1400" spc="-20">
                <a:latin typeface="Trebuchet MS"/>
                <a:cs typeface="Trebuchet MS"/>
              </a:rPr>
              <a:t>y  </a:t>
            </a:r>
            <a:r>
              <a:rPr dirty="0" sz="1400" spc="-45">
                <a:latin typeface="Trebuchet MS"/>
                <a:cs typeface="Trebuchet MS"/>
              </a:rPr>
              <a:t>siguieron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sus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vidas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felices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juntos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para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siempre.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9885" y="508317"/>
            <a:ext cx="2887853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4826" y="938149"/>
            <a:ext cx="97155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549336"/>
            <a:ext cx="7491730" cy="249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Trebuchet MS"/>
                <a:cs typeface="Trebuchet MS"/>
              </a:rPr>
              <a:t>Había </a:t>
            </a:r>
            <a:r>
              <a:rPr dirty="0" sz="1800" spc="-50">
                <a:latin typeface="Trebuchet MS"/>
                <a:cs typeface="Trebuchet MS"/>
              </a:rPr>
              <a:t>una </a:t>
            </a:r>
            <a:r>
              <a:rPr dirty="0" sz="1800" spc="-65">
                <a:latin typeface="Trebuchet MS"/>
                <a:cs typeface="Trebuchet MS"/>
              </a:rPr>
              <a:t>vez </a:t>
            </a:r>
            <a:r>
              <a:rPr dirty="0" sz="1800" spc="-50">
                <a:latin typeface="Trebuchet MS"/>
                <a:cs typeface="Trebuchet MS"/>
              </a:rPr>
              <a:t>en </a:t>
            </a:r>
            <a:r>
              <a:rPr dirty="0" sz="1800" spc="-40">
                <a:latin typeface="Trebuchet MS"/>
                <a:cs typeface="Trebuchet MS"/>
              </a:rPr>
              <a:t>un </a:t>
            </a:r>
            <a:r>
              <a:rPr dirty="0" sz="1800" spc="-50">
                <a:latin typeface="Trebuchet MS"/>
                <a:cs typeface="Trebuchet MS"/>
              </a:rPr>
              <a:t>pequeño </a:t>
            </a:r>
            <a:r>
              <a:rPr dirty="0" sz="1800" spc="-60">
                <a:latin typeface="Trebuchet MS"/>
                <a:cs typeface="Trebuchet MS"/>
              </a:rPr>
              <a:t>pueblo </a:t>
            </a:r>
            <a:r>
              <a:rPr dirty="0" sz="1800" spc="-70">
                <a:latin typeface="Trebuchet MS"/>
                <a:cs typeface="Trebuchet MS"/>
              </a:rPr>
              <a:t>que </a:t>
            </a:r>
            <a:r>
              <a:rPr dirty="0" sz="1800" spc="-65">
                <a:latin typeface="Trebuchet MS"/>
                <a:cs typeface="Trebuchet MS"/>
              </a:rPr>
              <a:t>habitaba </a:t>
            </a:r>
            <a:r>
              <a:rPr dirty="0" sz="1800" spc="-50">
                <a:latin typeface="Trebuchet MS"/>
                <a:cs typeface="Trebuchet MS"/>
              </a:rPr>
              <a:t>una </a:t>
            </a:r>
            <a:r>
              <a:rPr dirty="0" sz="1800" spc="-65">
                <a:latin typeface="Trebuchet MS"/>
                <a:cs typeface="Trebuchet MS"/>
              </a:rPr>
              <a:t>niña </a:t>
            </a:r>
            <a:r>
              <a:rPr dirty="0" sz="1800" spc="-70">
                <a:latin typeface="Trebuchet MS"/>
                <a:cs typeface="Trebuchet MS"/>
              </a:rPr>
              <a:t>llamada </a:t>
            </a:r>
            <a:r>
              <a:rPr dirty="0" sz="1800" spc="-35">
                <a:latin typeface="Trebuchet MS"/>
                <a:cs typeface="Trebuchet MS"/>
              </a:rPr>
              <a:t>Mia, </a:t>
            </a:r>
            <a:r>
              <a:rPr dirty="0" sz="1800" spc="-95">
                <a:latin typeface="Trebuchet MS"/>
                <a:cs typeface="Trebuchet MS"/>
              </a:rPr>
              <a:t>ella  </a:t>
            </a:r>
            <a:r>
              <a:rPr dirty="0" sz="1800" spc="-80">
                <a:latin typeface="Trebuchet MS"/>
                <a:cs typeface="Trebuchet MS"/>
              </a:rPr>
              <a:t>tenía </a:t>
            </a:r>
            <a:r>
              <a:rPr dirty="0" sz="1800" spc="-15">
                <a:latin typeface="Trebuchet MS"/>
                <a:cs typeface="Trebuchet MS"/>
              </a:rPr>
              <a:t>dos </a:t>
            </a:r>
            <a:r>
              <a:rPr dirty="0" sz="1800" spc="-40">
                <a:latin typeface="Trebuchet MS"/>
                <a:cs typeface="Trebuchet MS"/>
              </a:rPr>
              <a:t>hermanos </a:t>
            </a:r>
            <a:r>
              <a:rPr dirty="0" sz="1800" spc="10">
                <a:latin typeface="Trebuchet MS"/>
                <a:cs typeface="Trebuchet MS"/>
              </a:rPr>
              <a:t>Mía </a:t>
            </a:r>
            <a:r>
              <a:rPr dirty="0" sz="1800" spc="-70">
                <a:latin typeface="Trebuchet MS"/>
                <a:cs typeface="Trebuchet MS"/>
              </a:rPr>
              <a:t>iba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-90">
                <a:latin typeface="Trebuchet MS"/>
                <a:cs typeface="Trebuchet MS"/>
              </a:rPr>
              <a:t>la </a:t>
            </a:r>
            <a:r>
              <a:rPr dirty="0" sz="1800" spc="-75">
                <a:latin typeface="Trebuchet MS"/>
                <a:cs typeface="Trebuchet MS"/>
              </a:rPr>
              <a:t>escuela </a:t>
            </a:r>
            <a:r>
              <a:rPr dirty="0" sz="1800" spc="-50">
                <a:latin typeface="Trebuchet MS"/>
                <a:cs typeface="Trebuchet MS"/>
              </a:rPr>
              <a:t>con </a:t>
            </a:r>
            <a:r>
              <a:rPr dirty="0" sz="1800" spc="-20">
                <a:latin typeface="Trebuchet MS"/>
                <a:cs typeface="Trebuchet MS"/>
              </a:rPr>
              <a:t>sus </a:t>
            </a:r>
            <a:r>
              <a:rPr dirty="0" sz="1800" spc="-45">
                <a:latin typeface="Trebuchet MS"/>
                <a:cs typeface="Trebuchet MS"/>
              </a:rPr>
              <a:t>hermanos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85">
                <a:latin typeface="Trebuchet MS"/>
                <a:cs typeface="Trebuchet MS"/>
              </a:rPr>
              <a:t>era </a:t>
            </a:r>
            <a:r>
              <a:rPr dirty="0" sz="1800" spc="-90">
                <a:latin typeface="Trebuchet MS"/>
                <a:cs typeface="Trebuchet MS"/>
              </a:rPr>
              <a:t>la </a:t>
            </a:r>
            <a:r>
              <a:rPr dirty="0" sz="1800" spc="-40">
                <a:latin typeface="Trebuchet MS"/>
                <a:cs typeface="Trebuchet MS"/>
              </a:rPr>
              <a:t>mayor </a:t>
            </a:r>
            <a:r>
              <a:rPr dirty="0" sz="1800" spc="-50">
                <a:latin typeface="Trebuchet MS"/>
                <a:cs typeface="Trebuchet MS"/>
              </a:rPr>
              <a:t>de  </a:t>
            </a:r>
            <a:r>
              <a:rPr dirty="0" sz="1800" spc="-85">
                <a:latin typeface="Trebuchet MS"/>
                <a:cs typeface="Trebuchet MS"/>
              </a:rPr>
              <a:t>ellos. </a:t>
            </a:r>
            <a:r>
              <a:rPr dirty="0" sz="1800" spc="15">
                <a:latin typeface="Trebuchet MS"/>
                <a:cs typeface="Trebuchet MS"/>
              </a:rPr>
              <a:t>Mía </a:t>
            </a:r>
            <a:r>
              <a:rPr dirty="0" sz="1800" spc="-70">
                <a:latin typeface="Trebuchet MS"/>
                <a:cs typeface="Trebuchet MS"/>
              </a:rPr>
              <a:t>cuidaba </a:t>
            </a:r>
            <a:r>
              <a:rPr dirty="0" sz="1800" spc="-40">
                <a:latin typeface="Trebuchet MS"/>
                <a:cs typeface="Trebuchet MS"/>
              </a:rPr>
              <a:t>mucho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-25">
                <a:latin typeface="Trebuchet MS"/>
                <a:cs typeface="Trebuchet MS"/>
              </a:rPr>
              <a:t>sus </a:t>
            </a:r>
            <a:r>
              <a:rPr dirty="0" sz="1800" spc="-45">
                <a:latin typeface="Trebuchet MS"/>
                <a:cs typeface="Trebuchet MS"/>
              </a:rPr>
              <a:t>hermanos </a:t>
            </a:r>
            <a:r>
              <a:rPr dirty="0" sz="1800" spc="-60">
                <a:latin typeface="Trebuchet MS"/>
                <a:cs typeface="Trebuchet MS"/>
              </a:rPr>
              <a:t>porque </a:t>
            </a:r>
            <a:r>
              <a:rPr dirty="0" sz="1800" spc="-35">
                <a:latin typeface="Trebuchet MS"/>
                <a:cs typeface="Trebuchet MS"/>
              </a:rPr>
              <a:t>su mamá </a:t>
            </a:r>
            <a:r>
              <a:rPr dirty="0" sz="1800" spc="-65">
                <a:latin typeface="Trebuchet MS"/>
                <a:cs typeface="Trebuchet MS"/>
              </a:rPr>
              <a:t>estaba enferma </a:t>
            </a:r>
            <a:r>
              <a:rPr dirty="0" sz="1800" spc="-25">
                <a:latin typeface="Trebuchet MS"/>
                <a:cs typeface="Trebuchet MS"/>
              </a:rPr>
              <a:t>y  </a:t>
            </a:r>
            <a:r>
              <a:rPr dirty="0" sz="1800" spc="-35">
                <a:latin typeface="Trebuchet MS"/>
                <a:cs typeface="Trebuchet MS"/>
              </a:rPr>
              <a:t>su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padre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había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fallecido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por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eso</a:t>
            </a:r>
            <a:r>
              <a:rPr dirty="0" sz="1800" spc="-190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ella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tenía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que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cuidar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a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su</a:t>
            </a:r>
            <a:r>
              <a:rPr dirty="0" sz="1800" spc="190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hermanos.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rebuchet MS"/>
              <a:cs typeface="Trebuchet MS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1800" spc="10">
                <a:latin typeface="Trebuchet MS"/>
                <a:cs typeface="Trebuchet MS"/>
              </a:rPr>
              <a:t>Mía </a:t>
            </a:r>
            <a:r>
              <a:rPr dirty="0" sz="1800" spc="-85">
                <a:latin typeface="Trebuchet MS"/>
                <a:cs typeface="Trebuchet MS"/>
              </a:rPr>
              <a:t>era </a:t>
            </a:r>
            <a:r>
              <a:rPr dirty="0" sz="1800" spc="-65">
                <a:latin typeface="Trebuchet MS"/>
                <a:cs typeface="Trebuchet MS"/>
              </a:rPr>
              <a:t>estudiante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-90">
                <a:latin typeface="Trebuchet MS"/>
                <a:cs typeface="Trebuchet MS"/>
              </a:rPr>
              <a:t>la </a:t>
            </a:r>
            <a:r>
              <a:rPr dirty="0" sz="1800" spc="-65">
                <a:latin typeface="Trebuchet MS"/>
                <a:cs typeface="Trebuchet MS"/>
              </a:rPr>
              <a:t>vez </a:t>
            </a:r>
            <a:r>
              <a:rPr dirty="0" sz="1800" spc="-80">
                <a:latin typeface="Trebuchet MS"/>
                <a:cs typeface="Trebuchet MS"/>
              </a:rPr>
              <a:t>trabajadora </a:t>
            </a:r>
            <a:r>
              <a:rPr dirty="0" sz="1800" spc="-190">
                <a:latin typeface="Trebuchet MS"/>
                <a:cs typeface="Trebuchet MS"/>
              </a:rPr>
              <a:t>, </a:t>
            </a:r>
            <a:r>
              <a:rPr dirty="0" sz="1800" spc="-50">
                <a:latin typeface="Trebuchet MS"/>
                <a:cs typeface="Trebuchet MS"/>
              </a:rPr>
              <a:t>ya </a:t>
            </a:r>
            <a:r>
              <a:rPr dirty="0" sz="1800" spc="-70">
                <a:latin typeface="Trebuchet MS"/>
                <a:cs typeface="Trebuchet MS"/>
              </a:rPr>
              <a:t>que </a:t>
            </a:r>
            <a:r>
              <a:rPr dirty="0" sz="1800" spc="-80">
                <a:latin typeface="Trebuchet MS"/>
                <a:cs typeface="Trebuchet MS"/>
              </a:rPr>
              <a:t>tenia </a:t>
            </a:r>
            <a:r>
              <a:rPr dirty="0" sz="1800" spc="-70">
                <a:latin typeface="Trebuchet MS"/>
                <a:cs typeface="Trebuchet MS"/>
              </a:rPr>
              <a:t>que </a:t>
            </a:r>
            <a:r>
              <a:rPr dirty="0" sz="1800" spc="-65">
                <a:latin typeface="Trebuchet MS"/>
                <a:cs typeface="Trebuchet MS"/>
              </a:rPr>
              <a:t>mantener </a:t>
            </a:r>
            <a:r>
              <a:rPr dirty="0" sz="1800" spc="-20">
                <a:latin typeface="Trebuchet MS"/>
                <a:cs typeface="Trebuchet MS"/>
              </a:rPr>
              <a:t>sus  </a:t>
            </a:r>
            <a:r>
              <a:rPr dirty="0" sz="1800" spc="-50">
                <a:latin typeface="Trebuchet MS"/>
                <a:cs typeface="Trebuchet MS"/>
              </a:rPr>
              <a:t>estudios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-90">
                <a:latin typeface="Trebuchet MS"/>
                <a:cs typeface="Trebuchet MS"/>
              </a:rPr>
              <a:t>la </a:t>
            </a:r>
            <a:r>
              <a:rPr dirty="0" sz="1800" spc="-35">
                <a:latin typeface="Trebuchet MS"/>
                <a:cs typeface="Trebuchet MS"/>
              </a:rPr>
              <a:t>misma </a:t>
            </a:r>
            <a:r>
              <a:rPr dirty="0" sz="1800" spc="-65">
                <a:latin typeface="Trebuchet MS"/>
                <a:cs typeface="Trebuchet MS"/>
              </a:rPr>
              <a:t>vez </a:t>
            </a:r>
            <a:r>
              <a:rPr dirty="0" sz="1800" spc="-20">
                <a:latin typeface="Trebuchet MS"/>
                <a:cs typeface="Trebuchet MS"/>
              </a:rPr>
              <a:t>sus </a:t>
            </a:r>
            <a:r>
              <a:rPr dirty="0" sz="1800" spc="-45">
                <a:latin typeface="Trebuchet MS"/>
                <a:cs typeface="Trebuchet MS"/>
              </a:rPr>
              <a:t>hermanos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-35">
                <a:latin typeface="Trebuchet MS"/>
                <a:cs typeface="Trebuchet MS"/>
              </a:rPr>
              <a:t>su </a:t>
            </a:r>
            <a:r>
              <a:rPr dirty="0" sz="1800" spc="-65">
                <a:latin typeface="Trebuchet MS"/>
                <a:cs typeface="Trebuchet MS"/>
              </a:rPr>
              <a:t>mamá. </a:t>
            </a:r>
            <a:r>
              <a:rPr dirty="0" sz="1800" spc="10">
                <a:latin typeface="Trebuchet MS"/>
                <a:cs typeface="Trebuchet MS"/>
              </a:rPr>
              <a:t>Mía </a:t>
            </a:r>
            <a:r>
              <a:rPr dirty="0" sz="1800" spc="-65">
                <a:latin typeface="Trebuchet MS"/>
                <a:cs typeface="Trebuchet MS"/>
              </a:rPr>
              <a:t>había </a:t>
            </a:r>
            <a:r>
              <a:rPr dirty="0" sz="1800" spc="-50">
                <a:latin typeface="Trebuchet MS"/>
                <a:cs typeface="Trebuchet MS"/>
              </a:rPr>
              <a:t>deseado </a:t>
            </a:r>
            <a:r>
              <a:rPr dirty="0" sz="1800" spc="-70">
                <a:latin typeface="Trebuchet MS"/>
                <a:cs typeface="Trebuchet MS"/>
              </a:rPr>
              <a:t>que  </a:t>
            </a:r>
            <a:r>
              <a:rPr dirty="0" sz="1800" spc="-35">
                <a:latin typeface="Trebuchet MS"/>
                <a:cs typeface="Trebuchet MS"/>
              </a:rPr>
              <a:t>su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mama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mejorará.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Cuando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llego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a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casa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vio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que</a:t>
            </a:r>
            <a:r>
              <a:rPr dirty="0" sz="1800" spc="32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su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mamá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se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había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mejorado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  </a:t>
            </a:r>
            <a:r>
              <a:rPr dirty="0" sz="1800" spc="-50">
                <a:latin typeface="Trebuchet MS"/>
                <a:cs typeface="Trebuchet MS"/>
              </a:rPr>
              <a:t>se </a:t>
            </a:r>
            <a:r>
              <a:rPr dirty="0" sz="1800" spc="-60">
                <a:latin typeface="Trebuchet MS"/>
                <a:cs typeface="Trebuchet MS"/>
              </a:rPr>
              <a:t>sorprendió</a:t>
            </a:r>
            <a:r>
              <a:rPr dirty="0" sz="1800" spc="-300">
                <a:latin typeface="Trebuchet MS"/>
                <a:cs typeface="Trebuchet MS"/>
              </a:rPr>
              <a:t> </a:t>
            </a:r>
            <a:r>
              <a:rPr dirty="0" sz="1800" spc="-19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377051" y="4416742"/>
            <a:ext cx="2136775" cy="381635"/>
            <a:chOff x="6377051" y="4416742"/>
            <a:chExt cx="2136775" cy="381635"/>
          </a:xfrm>
        </p:grpSpPr>
        <p:sp>
          <p:nvSpPr>
            <p:cNvPr id="5" name="object 5"/>
            <p:cNvSpPr/>
            <p:nvPr/>
          </p:nvSpPr>
          <p:spPr>
            <a:xfrm>
              <a:off x="6377051" y="4416742"/>
              <a:ext cx="1935606" cy="3813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83626" y="4416742"/>
              <a:ext cx="330200" cy="3813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63637" y="544448"/>
            <a:ext cx="716216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rebuchet MS"/>
                <a:cs typeface="Trebuchet MS"/>
              </a:rPr>
              <a:t>Un </a:t>
            </a:r>
            <a:r>
              <a:rPr dirty="0" sz="1800" spc="-70">
                <a:latin typeface="Trebuchet MS"/>
                <a:cs typeface="Trebuchet MS"/>
              </a:rPr>
              <a:t>día </a:t>
            </a:r>
            <a:r>
              <a:rPr dirty="0" sz="1800" spc="10">
                <a:latin typeface="Trebuchet MS"/>
                <a:cs typeface="Trebuchet MS"/>
              </a:rPr>
              <a:t>Mía </a:t>
            </a:r>
            <a:r>
              <a:rPr dirty="0" sz="1800" spc="-60">
                <a:latin typeface="Trebuchet MS"/>
                <a:cs typeface="Trebuchet MS"/>
              </a:rPr>
              <a:t>salió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-60">
                <a:latin typeface="Trebuchet MS"/>
                <a:cs typeface="Trebuchet MS"/>
              </a:rPr>
              <a:t>comprar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50">
                <a:latin typeface="Trebuchet MS"/>
                <a:cs typeface="Trebuchet MS"/>
              </a:rPr>
              <a:t>una señora </a:t>
            </a:r>
            <a:r>
              <a:rPr dirty="0" sz="1800" spc="-100">
                <a:latin typeface="Trebuchet MS"/>
                <a:cs typeface="Trebuchet MS"/>
              </a:rPr>
              <a:t>le </a:t>
            </a:r>
            <a:r>
              <a:rPr dirty="0" sz="1800" spc="-114">
                <a:latin typeface="Trebuchet MS"/>
                <a:cs typeface="Trebuchet MS"/>
              </a:rPr>
              <a:t>dijo: </a:t>
            </a:r>
            <a:r>
              <a:rPr dirty="0" sz="1800" spc="-35">
                <a:latin typeface="Arial"/>
                <a:cs typeface="Arial"/>
              </a:rPr>
              <a:t>“Te </a:t>
            </a:r>
            <a:r>
              <a:rPr dirty="0" sz="1800" spc="-60">
                <a:latin typeface="Trebuchet MS"/>
                <a:cs typeface="Trebuchet MS"/>
              </a:rPr>
              <a:t>quedan </a:t>
            </a:r>
            <a:r>
              <a:rPr dirty="0" sz="1800" spc="-15">
                <a:latin typeface="Trebuchet MS"/>
                <a:cs typeface="Trebuchet MS"/>
              </a:rPr>
              <a:t>dos </a:t>
            </a:r>
            <a:r>
              <a:rPr dirty="0" sz="1800" spc="-90">
                <a:latin typeface="Arial"/>
                <a:cs typeface="Arial"/>
              </a:rPr>
              <a:t>deseos”</a:t>
            </a:r>
            <a:r>
              <a:rPr dirty="0" sz="1800" spc="-90">
                <a:latin typeface="Trebuchet MS"/>
                <a:cs typeface="Trebuchet MS"/>
              </a:rPr>
              <a:t>.  </a:t>
            </a:r>
            <a:r>
              <a:rPr dirty="0" sz="1800" spc="10">
                <a:latin typeface="Trebuchet MS"/>
                <a:cs typeface="Trebuchet MS"/>
              </a:rPr>
              <a:t>Mía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vio</a:t>
            </a:r>
            <a:r>
              <a:rPr dirty="0" sz="1800" spc="17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atrás</a:t>
            </a:r>
            <a:r>
              <a:rPr dirty="0" sz="1800" spc="-15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no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había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80">
                <a:latin typeface="Trebuchet MS"/>
                <a:cs typeface="Trebuchet MS"/>
              </a:rPr>
              <a:t>nada,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así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que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se</a:t>
            </a:r>
            <a:r>
              <a:rPr dirty="0" sz="1800" spc="-14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quedó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con</a:t>
            </a:r>
            <a:r>
              <a:rPr dirty="0" sz="1800" spc="-150">
                <a:latin typeface="Trebuchet MS"/>
                <a:cs typeface="Trebuchet MS"/>
              </a:rPr>
              <a:t> </a:t>
            </a:r>
            <a:r>
              <a:rPr dirty="0" sz="1800" spc="-90">
                <a:latin typeface="Trebuchet MS"/>
                <a:cs typeface="Trebuchet MS"/>
              </a:rPr>
              <a:t>la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duda</a:t>
            </a:r>
            <a:r>
              <a:rPr dirty="0" sz="1800" spc="25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volvió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a</a:t>
            </a:r>
            <a:r>
              <a:rPr dirty="0" sz="1800" spc="-145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casa 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65">
                <a:latin typeface="Trebuchet MS"/>
                <a:cs typeface="Trebuchet MS"/>
              </a:rPr>
              <a:t>ahí </a:t>
            </a:r>
            <a:r>
              <a:rPr dirty="0" sz="1800" spc="-60">
                <a:latin typeface="Trebuchet MS"/>
                <a:cs typeface="Trebuchet MS"/>
              </a:rPr>
              <a:t>estaba </a:t>
            </a:r>
            <a:r>
              <a:rPr dirty="0" sz="1800" spc="-90">
                <a:latin typeface="Trebuchet MS"/>
                <a:cs typeface="Trebuchet MS"/>
              </a:rPr>
              <a:t>la </a:t>
            </a:r>
            <a:r>
              <a:rPr dirty="0" sz="1800" spc="-50">
                <a:latin typeface="Trebuchet MS"/>
                <a:cs typeface="Trebuchet MS"/>
              </a:rPr>
              <a:t>señora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100">
                <a:latin typeface="Trebuchet MS"/>
                <a:cs typeface="Trebuchet MS"/>
              </a:rPr>
              <a:t>le </a:t>
            </a:r>
            <a:r>
              <a:rPr dirty="0" sz="1800" spc="-95">
                <a:latin typeface="Trebuchet MS"/>
                <a:cs typeface="Trebuchet MS"/>
              </a:rPr>
              <a:t>dijo </a:t>
            </a:r>
            <a:r>
              <a:rPr dirty="0" sz="1800" spc="-70">
                <a:latin typeface="Trebuchet MS"/>
                <a:cs typeface="Trebuchet MS"/>
              </a:rPr>
              <a:t>que </a:t>
            </a:r>
            <a:r>
              <a:rPr dirty="0" sz="1800" spc="-85">
                <a:latin typeface="Trebuchet MS"/>
                <a:cs typeface="Trebuchet MS"/>
              </a:rPr>
              <a:t>era </a:t>
            </a:r>
            <a:r>
              <a:rPr dirty="0" sz="1800" spc="-35">
                <a:latin typeface="Trebuchet MS"/>
                <a:cs typeface="Trebuchet MS"/>
              </a:rPr>
              <a:t>su </a:t>
            </a:r>
            <a:r>
              <a:rPr dirty="0" sz="1800" spc="-55">
                <a:latin typeface="Trebuchet MS"/>
                <a:cs typeface="Trebuchet MS"/>
              </a:rPr>
              <a:t>hada </a:t>
            </a:r>
            <a:r>
              <a:rPr dirty="0" sz="1800" spc="-75">
                <a:latin typeface="Trebuchet MS"/>
                <a:cs typeface="Trebuchet MS"/>
              </a:rPr>
              <a:t>madrina. </a:t>
            </a:r>
            <a:r>
              <a:rPr dirty="0" sz="1800" spc="15">
                <a:latin typeface="Trebuchet MS"/>
                <a:cs typeface="Trebuchet MS"/>
              </a:rPr>
              <a:t>Mía </a:t>
            </a:r>
            <a:r>
              <a:rPr dirty="0" sz="1800" spc="-50">
                <a:latin typeface="Trebuchet MS"/>
                <a:cs typeface="Trebuchet MS"/>
              </a:rPr>
              <a:t>se quedó </a:t>
            </a:r>
            <a:r>
              <a:rPr dirty="0" sz="1800" spc="-40">
                <a:latin typeface="Trebuchet MS"/>
                <a:cs typeface="Trebuchet MS"/>
              </a:rPr>
              <a:t>en  shock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35">
                <a:latin typeface="Trebuchet MS"/>
                <a:cs typeface="Trebuchet MS"/>
              </a:rPr>
              <a:t>su </a:t>
            </a:r>
            <a:r>
              <a:rPr dirty="0" sz="1800" spc="-55">
                <a:latin typeface="Trebuchet MS"/>
                <a:cs typeface="Trebuchet MS"/>
              </a:rPr>
              <a:t>hada </a:t>
            </a:r>
            <a:r>
              <a:rPr dirty="0" sz="1800" spc="-100">
                <a:latin typeface="Trebuchet MS"/>
                <a:cs typeface="Trebuchet MS"/>
              </a:rPr>
              <a:t>le </a:t>
            </a:r>
            <a:r>
              <a:rPr dirty="0" sz="1800" spc="-95">
                <a:latin typeface="Trebuchet MS"/>
                <a:cs typeface="Trebuchet MS"/>
              </a:rPr>
              <a:t>explicó. </a:t>
            </a:r>
            <a:r>
              <a:rPr dirty="0" sz="1800" spc="-15">
                <a:latin typeface="Trebuchet MS"/>
                <a:cs typeface="Trebuchet MS"/>
              </a:rPr>
              <a:t>Luego </a:t>
            </a:r>
            <a:r>
              <a:rPr dirty="0" sz="1800" spc="10">
                <a:latin typeface="Trebuchet MS"/>
                <a:cs typeface="Trebuchet MS"/>
              </a:rPr>
              <a:t>Mia </a:t>
            </a:r>
            <a:r>
              <a:rPr dirty="0" sz="1800" spc="-65">
                <a:latin typeface="Trebuchet MS"/>
                <a:cs typeface="Trebuchet MS"/>
              </a:rPr>
              <a:t>pidió </a:t>
            </a:r>
            <a:r>
              <a:rPr dirty="0" sz="1800" spc="-35">
                <a:latin typeface="Trebuchet MS"/>
                <a:cs typeface="Trebuchet MS"/>
              </a:rPr>
              <a:t>su </a:t>
            </a:r>
            <a:r>
              <a:rPr dirty="0" sz="1800" spc="-30">
                <a:latin typeface="Trebuchet MS"/>
                <a:cs typeface="Trebuchet MS"/>
              </a:rPr>
              <a:t>segundo </a:t>
            </a:r>
            <a:r>
              <a:rPr dirty="0" sz="1800" spc="-70">
                <a:latin typeface="Trebuchet MS"/>
                <a:cs typeface="Trebuchet MS"/>
              </a:rPr>
              <a:t>deseo: </a:t>
            </a:r>
            <a:r>
              <a:rPr dirty="0" sz="1800" spc="-25">
                <a:latin typeface="Arial"/>
                <a:cs typeface="Arial"/>
              </a:rPr>
              <a:t>“Quiero  </a:t>
            </a:r>
            <a:r>
              <a:rPr dirty="0" sz="1800" spc="-85">
                <a:latin typeface="Trebuchet MS"/>
                <a:cs typeface="Trebuchet MS"/>
              </a:rPr>
              <a:t>tener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un</a:t>
            </a:r>
            <a:r>
              <a:rPr dirty="0" sz="1800" spc="-190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poco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más</a:t>
            </a:r>
            <a:r>
              <a:rPr dirty="0" sz="1800" spc="-195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de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dinero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70">
                <a:latin typeface="Trebuchet MS"/>
                <a:cs typeface="Trebuchet MS"/>
              </a:rPr>
              <a:t>para</a:t>
            </a:r>
            <a:r>
              <a:rPr dirty="0" sz="1800" spc="-185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mis</a:t>
            </a:r>
            <a:r>
              <a:rPr dirty="0" sz="1800" spc="-21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estudios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</a:t>
            </a:r>
            <a:r>
              <a:rPr dirty="0" sz="1800" spc="-190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mi</a:t>
            </a:r>
            <a:r>
              <a:rPr dirty="0" sz="1800" spc="-204">
                <a:latin typeface="Trebuchet MS"/>
                <a:cs typeface="Trebuchet MS"/>
              </a:rPr>
              <a:t> </a:t>
            </a:r>
            <a:r>
              <a:rPr dirty="0" sz="1800" spc="-20">
                <a:latin typeface="Arial"/>
                <a:cs typeface="Arial"/>
              </a:rPr>
              <a:t>familia”</a:t>
            </a:r>
            <a:r>
              <a:rPr dirty="0" sz="1800" spc="-2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800" spc="40">
                <a:latin typeface="Trebuchet MS"/>
                <a:cs typeface="Trebuchet MS"/>
              </a:rPr>
              <a:t>Su </a:t>
            </a:r>
            <a:r>
              <a:rPr dirty="0" sz="1800" spc="-55">
                <a:latin typeface="Trebuchet MS"/>
                <a:cs typeface="Trebuchet MS"/>
              </a:rPr>
              <a:t>hada </a:t>
            </a:r>
            <a:r>
              <a:rPr dirty="0" sz="1800" spc="-100">
                <a:latin typeface="Trebuchet MS"/>
                <a:cs typeface="Trebuchet MS"/>
              </a:rPr>
              <a:t>le </a:t>
            </a:r>
            <a:r>
              <a:rPr dirty="0" sz="1800" spc="-65">
                <a:latin typeface="Trebuchet MS"/>
                <a:cs typeface="Trebuchet MS"/>
              </a:rPr>
              <a:t>concedió </a:t>
            </a:r>
            <a:r>
              <a:rPr dirty="0" sz="1800" spc="-35">
                <a:latin typeface="Trebuchet MS"/>
                <a:cs typeface="Trebuchet MS"/>
              </a:rPr>
              <a:t>su </a:t>
            </a:r>
            <a:r>
              <a:rPr dirty="0" sz="1800" spc="-45">
                <a:latin typeface="Trebuchet MS"/>
                <a:cs typeface="Trebuchet MS"/>
              </a:rPr>
              <a:t>deseo </a:t>
            </a:r>
            <a:r>
              <a:rPr dirty="0" sz="1800" spc="-25">
                <a:latin typeface="Trebuchet MS"/>
                <a:cs typeface="Trebuchet MS"/>
              </a:rPr>
              <a:t>y </a:t>
            </a:r>
            <a:r>
              <a:rPr dirty="0" sz="1800" spc="-100">
                <a:latin typeface="Trebuchet MS"/>
                <a:cs typeface="Trebuchet MS"/>
              </a:rPr>
              <a:t>le </a:t>
            </a:r>
            <a:r>
              <a:rPr dirty="0" sz="1800" spc="-95">
                <a:latin typeface="Trebuchet MS"/>
                <a:cs typeface="Trebuchet MS"/>
              </a:rPr>
              <a:t>dijo </a:t>
            </a:r>
            <a:r>
              <a:rPr dirty="0" sz="1800" spc="-65">
                <a:latin typeface="Trebuchet MS"/>
                <a:cs typeface="Trebuchet MS"/>
              </a:rPr>
              <a:t>a </a:t>
            </a:r>
            <a:r>
              <a:rPr dirty="0" sz="1800" spc="15">
                <a:latin typeface="Trebuchet MS"/>
                <a:cs typeface="Trebuchet MS"/>
              </a:rPr>
              <a:t>Mía </a:t>
            </a:r>
            <a:r>
              <a:rPr dirty="0" sz="1800" spc="-70">
                <a:latin typeface="Trebuchet MS"/>
                <a:cs typeface="Trebuchet MS"/>
              </a:rPr>
              <a:t>que </a:t>
            </a:r>
            <a:r>
              <a:rPr dirty="0" sz="1800" spc="-50">
                <a:latin typeface="Trebuchet MS"/>
                <a:cs typeface="Trebuchet MS"/>
              </a:rPr>
              <a:t>ya </a:t>
            </a:r>
            <a:r>
              <a:rPr dirty="0" sz="1800" spc="-40">
                <a:latin typeface="Trebuchet MS"/>
                <a:cs typeface="Trebuchet MS"/>
              </a:rPr>
              <a:t>solo </a:t>
            </a:r>
            <a:r>
              <a:rPr dirty="0" sz="1800" spc="-100">
                <a:latin typeface="Trebuchet MS"/>
                <a:cs typeface="Trebuchet MS"/>
              </a:rPr>
              <a:t>le </a:t>
            </a:r>
            <a:r>
              <a:rPr dirty="0" sz="1800" spc="-60">
                <a:latin typeface="Trebuchet MS"/>
                <a:cs typeface="Trebuchet MS"/>
              </a:rPr>
              <a:t>quedaba </a:t>
            </a:r>
            <a:r>
              <a:rPr dirty="0" sz="1800" spc="-40">
                <a:latin typeface="Trebuchet MS"/>
                <a:cs typeface="Trebuchet MS"/>
              </a:rPr>
              <a:t>un  </a:t>
            </a:r>
            <a:r>
              <a:rPr dirty="0" sz="1800" spc="-50">
                <a:latin typeface="Trebuchet MS"/>
                <a:cs typeface="Trebuchet MS"/>
              </a:rPr>
              <a:t>deseo </a:t>
            </a:r>
            <a:r>
              <a:rPr dirty="0" sz="1800" spc="-55">
                <a:latin typeface="Trebuchet MS"/>
                <a:cs typeface="Trebuchet MS"/>
              </a:rPr>
              <a:t>por </a:t>
            </a:r>
            <a:r>
              <a:rPr dirty="0" sz="1800" spc="-95">
                <a:latin typeface="Trebuchet MS"/>
                <a:cs typeface="Trebuchet MS"/>
              </a:rPr>
              <a:t>pedir. </a:t>
            </a:r>
            <a:r>
              <a:rPr dirty="0" sz="1800" spc="10">
                <a:latin typeface="Trebuchet MS"/>
                <a:cs typeface="Trebuchet MS"/>
              </a:rPr>
              <a:t>Mía </a:t>
            </a:r>
            <a:r>
              <a:rPr dirty="0" sz="1800" spc="-40">
                <a:latin typeface="Trebuchet MS"/>
                <a:cs typeface="Trebuchet MS"/>
              </a:rPr>
              <a:t>pensó </a:t>
            </a:r>
            <a:r>
              <a:rPr dirty="0" sz="1800" spc="-65">
                <a:latin typeface="Trebuchet MS"/>
                <a:cs typeface="Trebuchet MS"/>
              </a:rPr>
              <a:t>bien </a:t>
            </a:r>
            <a:r>
              <a:rPr dirty="0" sz="1800" spc="-35">
                <a:latin typeface="Trebuchet MS"/>
                <a:cs typeface="Trebuchet MS"/>
              </a:rPr>
              <a:t>su </a:t>
            </a:r>
            <a:r>
              <a:rPr dirty="0" sz="1800" spc="-60">
                <a:latin typeface="Trebuchet MS"/>
                <a:cs typeface="Trebuchet MS"/>
              </a:rPr>
              <a:t>último </a:t>
            </a:r>
            <a:r>
              <a:rPr dirty="0" sz="1800" spc="-70">
                <a:latin typeface="Trebuchet MS"/>
                <a:cs typeface="Trebuchet MS"/>
              </a:rPr>
              <a:t>deseo: </a:t>
            </a:r>
            <a:r>
              <a:rPr dirty="0" sz="1800" spc="-75">
                <a:latin typeface="Arial"/>
                <a:cs typeface="Arial"/>
              </a:rPr>
              <a:t>“Deseo </a:t>
            </a:r>
            <a:r>
              <a:rPr dirty="0" sz="1800" spc="-70">
                <a:latin typeface="Trebuchet MS"/>
                <a:cs typeface="Trebuchet MS"/>
              </a:rPr>
              <a:t>que </a:t>
            </a:r>
            <a:r>
              <a:rPr dirty="0" sz="1800" spc="-100">
                <a:latin typeface="Trebuchet MS"/>
                <a:cs typeface="Trebuchet MS"/>
              </a:rPr>
              <a:t>el </a:t>
            </a:r>
            <a:r>
              <a:rPr dirty="0" sz="1800" spc="-60">
                <a:latin typeface="Trebuchet MS"/>
                <a:cs typeface="Trebuchet MS"/>
              </a:rPr>
              <a:t>pueblo  </a:t>
            </a:r>
            <a:r>
              <a:rPr dirty="0" sz="1800" spc="-50">
                <a:latin typeface="Trebuchet MS"/>
                <a:cs typeface="Trebuchet MS"/>
              </a:rPr>
              <a:t>tenga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más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frutos</a:t>
            </a:r>
            <a:r>
              <a:rPr dirty="0" sz="1800" spc="-175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</a:t>
            </a:r>
            <a:r>
              <a:rPr dirty="0" sz="1800" spc="215">
                <a:latin typeface="Trebuchet MS"/>
                <a:cs typeface="Trebuchet MS"/>
              </a:rPr>
              <a:t> </a:t>
            </a:r>
            <a:r>
              <a:rPr dirty="0" sz="1800" spc="-50">
                <a:latin typeface="Arial"/>
                <a:cs typeface="Arial"/>
              </a:rPr>
              <a:t>comida”</a:t>
            </a:r>
            <a:r>
              <a:rPr dirty="0" sz="1800" spc="-50">
                <a:latin typeface="Trebuchet MS"/>
                <a:cs typeface="Trebuchet MS"/>
              </a:rPr>
              <a:t>.</a:t>
            </a:r>
            <a:r>
              <a:rPr dirty="0" sz="1800" spc="-180">
                <a:latin typeface="Trebuchet MS"/>
                <a:cs typeface="Trebuchet MS"/>
              </a:rPr>
              <a:t> </a:t>
            </a:r>
            <a:r>
              <a:rPr dirty="0" sz="1800" spc="-40">
                <a:latin typeface="Trebuchet MS"/>
                <a:cs typeface="Trebuchet MS"/>
              </a:rPr>
              <a:t>El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hada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00">
                <a:latin typeface="Trebuchet MS"/>
                <a:cs typeface="Trebuchet MS"/>
              </a:rPr>
              <a:t>le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concedió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100">
                <a:latin typeface="Trebuchet MS"/>
                <a:cs typeface="Trebuchet MS"/>
              </a:rPr>
              <a:t>el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deseo</a:t>
            </a:r>
            <a:r>
              <a:rPr dirty="0" sz="1800" spc="-16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a</a:t>
            </a:r>
            <a:r>
              <a:rPr dirty="0" sz="1800" spc="210">
                <a:latin typeface="Trebuchet MS"/>
                <a:cs typeface="Trebuchet MS"/>
              </a:rPr>
              <a:t> </a:t>
            </a:r>
            <a:r>
              <a:rPr dirty="0" sz="1800" spc="15">
                <a:latin typeface="Trebuchet MS"/>
                <a:cs typeface="Trebuchet MS"/>
              </a:rPr>
              <a:t>Mia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25">
                <a:latin typeface="Trebuchet MS"/>
                <a:cs typeface="Trebuchet MS"/>
              </a:rPr>
              <a:t>y</a:t>
            </a:r>
            <a:r>
              <a:rPr dirty="0" sz="1800" spc="-170">
                <a:latin typeface="Trebuchet MS"/>
                <a:cs typeface="Trebuchet MS"/>
              </a:rPr>
              <a:t> </a:t>
            </a:r>
            <a:r>
              <a:rPr dirty="0" sz="1800" spc="-55">
                <a:latin typeface="Trebuchet MS"/>
                <a:cs typeface="Trebuchet MS"/>
              </a:rPr>
              <a:t>desde</a:t>
            </a:r>
            <a:r>
              <a:rPr dirty="0" sz="1800" spc="-165">
                <a:latin typeface="Trebuchet MS"/>
                <a:cs typeface="Trebuchet MS"/>
              </a:rPr>
              <a:t> </a:t>
            </a:r>
            <a:r>
              <a:rPr dirty="0" sz="1800" spc="-60">
                <a:latin typeface="Trebuchet MS"/>
                <a:cs typeface="Trebuchet MS"/>
              </a:rPr>
              <a:t>ese  entonces </a:t>
            </a:r>
            <a:r>
              <a:rPr dirty="0" sz="1800" spc="-75">
                <a:latin typeface="Trebuchet MS"/>
                <a:cs typeface="Trebuchet MS"/>
              </a:rPr>
              <a:t>fue </a:t>
            </a:r>
            <a:r>
              <a:rPr dirty="0" sz="1800" spc="-25">
                <a:latin typeface="Trebuchet MS"/>
                <a:cs typeface="Trebuchet MS"/>
              </a:rPr>
              <a:t>muy</a:t>
            </a:r>
            <a:r>
              <a:rPr dirty="0" sz="1800" spc="-409">
                <a:latin typeface="Trebuchet MS"/>
                <a:cs typeface="Trebuchet MS"/>
              </a:rPr>
              <a:t> </a:t>
            </a:r>
            <a:r>
              <a:rPr dirty="0" sz="1800" spc="-105">
                <a:latin typeface="Trebuchet MS"/>
                <a:cs typeface="Trebuchet MS"/>
              </a:rPr>
              <a:t>feliz.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3584" y="508317"/>
            <a:ext cx="2120645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7904" y="938149"/>
            <a:ext cx="1485519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490" y="1171828"/>
            <a:ext cx="7493000" cy="368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hombre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luchaba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todas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batallas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reino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mariposas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orquídeas,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él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tenaz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valiente,  </a:t>
            </a:r>
            <a:r>
              <a:rPr dirty="0" sz="1200" spc="-50">
                <a:latin typeface="Trebuchet MS"/>
                <a:cs typeface="Trebuchet MS"/>
              </a:rPr>
              <a:t>luchaba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5">
                <a:latin typeface="Trebuchet MS"/>
                <a:cs typeface="Trebuchet MS"/>
              </a:rPr>
              <a:t>todas </a:t>
            </a:r>
            <a:r>
              <a:rPr dirty="0" sz="1200" spc="-15">
                <a:latin typeface="Trebuchet MS"/>
                <a:cs typeface="Trebuchet MS"/>
              </a:rPr>
              <a:t>sus </a:t>
            </a:r>
            <a:r>
              <a:rPr dirty="0" sz="1200" spc="-45">
                <a:latin typeface="Trebuchet MS"/>
                <a:cs typeface="Trebuchet MS"/>
              </a:rPr>
              <a:t>fuerzas </a:t>
            </a:r>
            <a:r>
              <a:rPr dirty="0" sz="1200" spc="-50">
                <a:latin typeface="Trebuchet MS"/>
                <a:cs typeface="Trebuchet MS"/>
              </a:rPr>
              <a:t>contra </a:t>
            </a:r>
            <a:r>
              <a:rPr dirty="0" sz="1200" spc="-35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espíritus púrpura </a:t>
            </a:r>
            <a:r>
              <a:rPr dirty="0" sz="1200" spc="-50">
                <a:latin typeface="Trebuchet MS"/>
                <a:cs typeface="Trebuchet MS"/>
              </a:rPr>
              <a:t>que querían </a:t>
            </a:r>
            <a:r>
              <a:rPr dirty="0" sz="1200" spc="-45">
                <a:latin typeface="Trebuchet MS"/>
                <a:cs typeface="Trebuchet MS"/>
              </a:rPr>
              <a:t>apoderarse de las </a:t>
            </a:r>
            <a:r>
              <a:rPr dirty="0" sz="1200" spc="-35">
                <a:latin typeface="Trebuchet MS"/>
                <a:cs typeface="Trebuchet MS"/>
              </a:rPr>
              <a:t>mariposas </a:t>
            </a:r>
            <a:r>
              <a:rPr dirty="0" sz="1200" spc="-55">
                <a:latin typeface="Trebuchet MS"/>
                <a:cs typeface="Trebuchet MS"/>
              </a:rPr>
              <a:t>orquídea, </a:t>
            </a:r>
            <a:r>
              <a:rPr dirty="0" sz="1200" spc="-50">
                <a:latin typeface="Trebuchet MS"/>
                <a:cs typeface="Trebuchet MS"/>
              </a:rPr>
              <a:t>para  convertirlas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espíritus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púrpura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así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lograr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conquistar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todo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reino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nombre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fuerzas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mal.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día en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25">
                <a:latin typeface="Trebuchet MS"/>
                <a:cs typeface="Trebuchet MS"/>
              </a:rPr>
              <a:t>grandes </a:t>
            </a:r>
            <a:r>
              <a:rPr dirty="0" sz="1200" spc="-35">
                <a:latin typeface="Trebuchet MS"/>
                <a:cs typeface="Trebuchet MS"/>
              </a:rPr>
              <a:t>brazos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40">
                <a:latin typeface="Trebuchet MS"/>
                <a:cs typeface="Trebuchet MS"/>
              </a:rPr>
              <a:t>guerrero cayó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40">
                <a:latin typeface="Trebuchet MS"/>
                <a:cs typeface="Trebuchet MS"/>
              </a:rPr>
              <a:t>pequeña </a:t>
            </a:r>
            <a:r>
              <a:rPr dirty="0" sz="1200" spc="-35">
                <a:latin typeface="Trebuchet MS"/>
                <a:cs typeface="Trebuchet MS"/>
              </a:rPr>
              <a:t>mariposa </a:t>
            </a:r>
            <a:r>
              <a:rPr dirty="0" sz="1200" spc="-45">
                <a:latin typeface="Trebuchet MS"/>
                <a:cs typeface="Trebuchet MS"/>
              </a:rPr>
              <a:t>Orquídea, </a:t>
            </a:r>
            <a:r>
              <a:rPr dirty="0" sz="1200" spc="-35">
                <a:latin typeface="Trebuchet MS"/>
                <a:cs typeface="Trebuchet MS"/>
              </a:rPr>
              <a:t>agonizante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45">
                <a:latin typeface="Trebuchet MS"/>
                <a:cs typeface="Trebuchet MS"/>
              </a:rPr>
              <a:t>alas </a:t>
            </a:r>
            <a:r>
              <a:rPr dirty="0" sz="1200" spc="-55">
                <a:latin typeface="Trebuchet MS"/>
                <a:cs typeface="Trebuchet MS"/>
              </a:rPr>
              <a:t>rotas. </a:t>
            </a:r>
            <a:r>
              <a:rPr dirty="0" sz="1200" spc="-15">
                <a:latin typeface="Trebuchet MS"/>
                <a:cs typeface="Trebuchet MS"/>
              </a:rPr>
              <a:t>El  </a:t>
            </a:r>
            <a:r>
              <a:rPr dirty="0" sz="1200" spc="-40">
                <a:latin typeface="Trebuchet MS"/>
                <a:cs typeface="Trebuchet MS"/>
              </a:rPr>
              <a:t>guerrero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trató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recuperarla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hechizos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curación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esto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inútil,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debido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pobre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mariposa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  lanzado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55">
                <a:latin typeface="Trebuchet MS"/>
                <a:cs typeface="Trebuchet MS"/>
              </a:rPr>
              <a:t>maldición. </a:t>
            </a:r>
            <a:r>
              <a:rPr dirty="0" sz="1200" spc="-35">
                <a:latin typeface="Trebuchet MS"/>
                <a:cs typeface="Trebuchet MS"/>
              </a:rPr>
              <a:t>Entonces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40">
                <a:latin typeface="Trebuchet MS"/>
                <a:cs typeface="Trebuchet MS"/>
              </a:rPr>
              <a:t>guerrero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50">
                <a:latin typeface="Trebuchet MS"/>
                <a:cs typeface="Trebuchet MS"/>
              </a:rPr>
              <a:t>ocurrió </a:t>
            </a:r>
            <a:r>
              <a:rPr dirty="0" sz="1200" spc="-55">
                <a:latin typeface="Trebuchet MS"/>
                <a:cs typeface="Trebuchet MS"/>
              </a:rPr>
              <a:t>llamar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40">
                <a:latin typeface="Trebuchet MS"/>
                <a:cs typeface="Trebuchet MS"/>
              </a:rPr>
              <a:t>hada </a:t>
            </a:r>
            <a:r>
              <a:rPr dirty="0" sz="1200" spc="-50">
                <a:latin typeface="Trebuchet MS"/>
                <a:cs typeface="Trebuchet MS"/>
              </a:rPr>
              <a:t>Alvina, quien tenía </a:t>
            </a:r>
            <a:r>
              <a:rPr dirty="0" sz="1200" spc="-30">
                <a:latin typeface="Trebuchet MS"/>
                <a:cs typeface="Trebuchet MS"/>
              </a:rPr>
              <a:t>grandes </a:t>
            </a:r>
            <a:r>
              <a:rPr dirty="0" sz="1200" spc="-35">
                <a:latin typeface="Trebuchet MS"/>
                <a:cs typeface="Trebuchet MS"/>
              </a:rPr>
              <a:t>poderes </a:t>
            </a:r>
            <a:r>
              <a:rPr dirty="0" sz="1200" spc="-30">
                <a:latin typeface="Trebuchet MS"/>
                <a:cs typeface="Trebuchet MS"/>
              </a:rPr>
              <a:t>mágicos  </a:t>
            </a:r>
            <a:r>
              <a:rPr dirty="0" sz="1200" spc="-50">
                <a:latin typeface="Trebuchet MS"/>
                <a:cs typeface="Trebuchet MS"/>
              </a:rPr>
              <a:t>capaces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romper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maldición,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obtenía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fuente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secreta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bosques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inclinados.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35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guerrero con </a:t>
            </a:r>
            <a:r>
              <a:rPr dirty="0" sz="1200" spc="-35">
                <a:latin typeface="Trebuchet MS"/>
                <a:cs typeface="Trebuchet MS"/>
              </a:rPr>
              <a:t>todas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40">
                <a:latin typeface="Trebuchet MS"/>
                <a:cs typeface="Trebuchet MS"/>
              </a:rPr>
              <a:t>esperanzas </a:t>
            </a:r>
            <a:r>
              <a:rPr dirty="0" sz="1200" spc="-35">
                <a:latin typeface="Trebuchet MS"/>
                <a:cs typeface="Trebuchet MS"/>
              </a:rPr>
              <a:t>avanzó por </a:t>
            </a:r>
            <a:r>
              <a:rPr dirty="0" sz="1200" spc="-80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camino </a:t>
            </a:r>
            <a:r>
              <a:rPr dirty="0" sz="1200" spc="-45">
                <a:latin typeface="Trebuchet MS"/>
                <a:cs typeface="Trebuchet MS"/>
              </a:rPr>
              <a:t>escarpado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rocoso, </a:t>
            </a:r>
            <a:r>
              <a:rPr dirty="0" sz="1200" spc="-40">
                <a:latin typeface="Trebuchet MS"/>
                <a:cs typeface="Trebuchet MS"/>
              </a:rPr>
              <a:t>cruzando </a:t>
            </a:r>
            <a:r>
              <a:rPr dirty="0" sz="1200" spc="-30">
                <a:latin typeface="Trebuchet MS"/>
                <a:cs typeface="Trebuchet MS"/>
              </a:rPr>
              <a:t>grandes </a:t>
            </a:r>
            <a:r>
              <a:rPr dirty="0" sz="1200" spc="-50">
                <a:latin typeface="Trebuchet MS"/>
                <a:cs typeface="Trebuchet MS"/>
              </a:rPr>
              <a:t>llanuras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bosques  </a:t>
            </a:r>
            <a:r>
              <a:rPr dirty="0" sz="1200" spc="-45">
                <a:latin typeface="Trebuchet MS"/>
                <a:cs typeface="Trebuchet MS"/>
              </a:rPr>
              <a:t>enfrentando </a:t>
            </a:r>
            <a:r>
              <a:rPr dirty="0" sz="1200" spc="-50">
                <a:latin typeface="Trebuchet MS"/>
                <a:cs typeface="Trebuchet MS"/>
              </a:rPr>
              <a:t>mil </a:t>
            </a:r>
            <a:r>
              <a:rPr dirty="0" sz="1200" spc="-40">
                <a:latin typeface="Trebuchet MS"/>
                <a:cs typeface="Trebuchet MS"/>
              </a:rPr>
              <a:t>peligros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sin </a:t>
            </a:r>
            <a:r>
              <a:rPr dirty="0" sz="1200" spc="-45">
                <a:latin typeface="Trebuchet MS"/>
                <a:cs typeface="Trebuchet MS"/>
              </a:rPr>
              <a:t>darse </a:t>
            </a:r>
            <a:r>
              <a:rPr dirty="0" sz="1200" spc="-60">
                <a:latin typeface="Trebuchet MS"/>
                <a:cs typeface="Trebuchet MS"/>
              </a:rPr>
              <a:t>cuenta, </a:t>
            </a:r>
            <a:r>
              <a:rPr dirty="0" sz="1200" spc="-25">
                <a:latin typeface="Trebuchet MS"/>
                <a:cs typeface="Trebuchet MS"/>
              </a:rPr>
              <a:t>seguido </a:t>
            </a:r>
            <a:r>
              <a:rPr dirty="0" sz="1200" spc="-45">
                <a:latin typeface="Trebuchet MS"/>
                <a:cs typeface="Trebuchet MS"/>
              </a:rPr>
              <a:t>siempre de </a:t>
            </a:r>
            <a:r>
              <a:rPr dirty="0" sz="1200" spc="-65">
                <a:latin typeface="Trebuchet MS"/>
                <a:cs typeface="Trebuchet MS"/>
              </a:rPr>
              <a:t>cerca </a:t>
            </a:r>
            <a:r>
              <a:rPr dirty="0" sz="1200" spc="-35">
                <a:latin typeface="Trebuchet MS"/>
                <a:cs typeface="Trebuchet MS"/>
              </a:rPr>
              <a:t>por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espíritus </a:t>
            </a:r>
            <a:r>
              <a:rPr dirty="0" sz="1200" spc="-55">
                <a:latin typeface="Trebuchet MS"/>
                <a:cs typeface="Trebuchet MS"/>
              </a:rPr>
              <a:t>púrpura,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5">
                <a:latin typeface="Trebuchet MS"/>
                <a:cs typeface="Trebuchet MS"/>
              </a:rPr>
              <a:t>siempre  quisieron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apoderarse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fuente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mágica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aumentar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sus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poderes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malignos</a:t>
            </a:r>
            <a:r>
              <a:rPr dirty="0" sz="1200" spc="2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cumplir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meta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gobernar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el </a:t>
            </a:r>
            <a:r>
              <a:rPr dirty="0" sz="1200" spc="-45">
                <a:latin typeface="Trebuchet MS"/>
                <a:cs typeface="Trebuchet MS"/>
              </a:rPr>
              <a:t>reino  de las </a:t>
            </a:r>
            <a:r>
              <a:rPr dirty="0" sz="1200" spc="-35">
                <a:latin typeface="Trebuchet MS"/>
                <a:cs typeface="Trebuchet MS"/>
              </a:rPr>
              <a:t>mariposas</a:t>
            </a:r>
            <a:r>
              <a:rPr dirty="0" sz="1200" spc="-2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orquídea.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15">
                <a:latin typeface="Trebuchet MS"/>
                <a:cs typeface="Trebuchet MS"/>
              </a:rPr>
              <a:t>Al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llegar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guerrero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gran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cascada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fuerzas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pudiendo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encontrar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camino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avanzar,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rezó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al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40">
                <a:latin typeface="Trebuchet MS"/>
                <a:cs typeface="Trebuchet MS"/>
              </a:rPr>
              <a:t>hada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Alvina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ayuda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mágicamente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aguas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abrieron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permitiéndole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avanzar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continuar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jornada.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1016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Trebuchet MS"/>
                <a:cs typeface="Trebuchet MS"/>
              </a:rPr>
              <a:t>Ya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fuente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secreta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guerrero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encontró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hada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Alvina,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quien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alas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dañadas</a:t>
            </a:r>
            <a:r>
              <a:rPr dirty="0" sz="1200" spc="15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5">
                <a:latin typeface="Trebuchet MS"/>
                <a:cs typeface="Trebuchet MS"/>
              </a:rPr>
              <a:t>solo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60">
                <a:latin typeface="Trebuchet MS"/>
                <a:cs typeface="Trebuchet MS"/>
              </a:rPr>
              <a:t>alternativa, </a:t>
            </a:r>
            <a:r>
              <a:rPr dirty="0" sz="1200" spc="-40">
                <a:latin typeface="Trebuchet MS"/>
                <a:cs typeface="Trebuchet MS"/>
              </a:rPr>
              <a:t>pero </a:t>
            </a:r>
            <a:r>
              <a:rPr dirty="0" sz="1200" spc="-55">
                <a:latin typeface="Trebuchet MS"/>
                <a:cs typeface="Trebuchet MS"/>
              </a:rPr>
              <a:t>para </a:t>
            </a:r>
            <a:r>
              <a:rPr dirty="0" sz="1200" spc="-25">
                <a:latin typeface="Trebuchet MS"/>
                <a:cs typeface="Trebuchet MS"/>
              </a:rPr>
              <a:t>eso </a:t>
            </a:r>
            <a:r>
              <a:rPr dirty="0" sz="1200" spc="-45">
                <a:latin typeface="Trebuchet MS"/>
                <a:cs typeface="Trebuchet MS"/>
              </a:rPr>
              <a:t>debían </a:t>
            </a:r>
            <a:r>
              <a:rPr dirty="0" sz="1200" spc="-50">
                <a:latin typeface="Trebuchet MS"/>
                <a:cs typeface="Trebuchet MS"/>
              </a:rPr>
              <a:t>pedir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orquídea </a:t>
            </a:r>
            <a:r>
              <a:rPr dirty="0" sz="1200" spc="-70">
                <a:latin typeface="Trebuchet MS"/>
                <a:cs typeface="Trebuchet MS"/>
              </a:rPr>
              <a:t>roja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7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reina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5">
                <a:latin typeface="Trebuchet MS"/>
                <a:cs typeface="Trebuchet MS"/>
              </a:rPr>
              <a:t>mariposas </a:t>
            </a:r>
            <a:r>
              <a:rPr dirty="0" sz="1200" spc="-45">
                <a:latin typeface="Trebuchet MS"/>
                <a:cs typeface="Trebuchet MS"/>
              </a:rPr>
              <a:t>orquídeas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así  </a:t>
            </a:r>
            <a:r>
              <a:rPr dirty="0" sz="1200" spc="-50">
                <a:latin typeface="Trebuchet MS"/>
                <a:cs typeface="Trebuchet MS"/>
              </a:rPr>
              <a:t>entregarle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orquídea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roja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conjuro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mágico.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202820" y="825665"/>
            <a:ext cx="4642485" cy="3391535"/>
            <a:chOff x="4202820" y="825665"/>
            <a:chExt cx="4642485" cy="3391535"/>
          </a:xfrm>
        </p:grpSpPr>
        <p:sp>
          <p:nvSpPr>
            <p:cNvPr id="4" name="object 4"/>
            <p:cNvSpPr/>
            <p:nvPr/>
          </p:nvSpPr>
          <p:spPr>
            <a:xfrm>
              <a:off x="4202820" y="3115055"/>
              <a:ext cx="4641966" cy="1101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27244" y="1030224"/>
              <a:ext cx="3964940" cy="2626360"/>
            </a:xfrm>
            <a:custGeom>
              <a:avLst/>
              <a:gdLst/>
              <a:ahLst/>
              <a:cxnLst/>
              <a:rect l="l" t="t" r="r" b="b"/>
              <a:pathLst>
                <a:path w="3964940" h="2626360">
                  <a:moveTo>
                    <a:pt x="3950588" y="0"/>
                  </a:moveTo>
                  <a:lnTo>
                    <a:pt x="0" y="21336"/>
                  </a:lnTo>
                  <a:lnTo>
                    <a:pt x="14096" y="2625979"/>
                  </a:lnTo>
                  <a:lnTo>
                    <a:pt x="3964558" y="2604642"/>
                  </a:lnTo>
                  <a:lnTo>
                    <a:pt x="3950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57191" y="876147"/>
              <a:ext cx="711898" cy="4183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7458" y="825665"/>
              <a:ext cx="685114" cy="578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55590" y="4416742"/>
            <a:ext cx="3129152" cy="381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6779" y="1109980"/>
            <a:ext cx="3822954" cy="24970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16317" y="548957"/>
            <a:ext cx="3368040" cy="277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latin typeface="Trebuchet MS"/>
                <a:cs typeface="Trebuchet MS"/>
              </a:rPr>
              <a:t>Partieron </a:t>
            </a:r>
            <a:r>
              <a:rPr dirty="0" sz="1200" spc="-40">
                <a:latin typeface="Trebuchet MS"/>
                <a:cs typeface="Trebuchet MS"/>
              </a:rPr>
              <a:t>en busca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reina </a:t>
            </a:r>
            <a:r>
              <a:rPr dirty="0" sz="1200" spc="-45">
                <a:latin typeface="Trebuchet MS"/>
                <a:cs typeface="Trebuchet MS"/>
              </a:rPr>
              <a:t>de las </a:t>
            </a:r>
            <a:r>
              <a:rPr dirty="0" sz="1200" spc="-35">
                <a:latin typeface="Trebuchet MS"/>
                <a:cs typeface="Trebuchet MS"/>
              </a:rPr>
              <a:t>mariposas  </a:t>
            </a:r>
            <a:r>
              <a:rPr dirty="0" sz="1200" spc="-55">
                <a:latin typeface="Trebuchet MS"/>
                <a:cs typeface="Trebuchet MS"/>
              </a:rPr>
              <a:t>orquídea,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encontraba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  </a:t>
            </a:r>
            <a:r>
              <a:rPr dirty="0" sz="1200" spc="-70">
                <a:latin typeface="Trebuchet MS"/>
                <a:cs typeface="Trebuchet MS"/>
              </a:rPr>
              <a:t>el  </a:t>
            </a:r>
            <a:r>
              <a:rPr dirty="0" sz="1200" spc="-55">
                <a:latin typeface="Trebuchet MS"/>
                <a:cs typeface="Trebuchet MS"/>
              </a:rPr>
              <a:t>castillo  orquídea, </a:t>
            </a:r>
            <a:r>
              <a:rPr dirty="0" sz="1200" spc="-45">
                <a:latin typeface="Trebuchet MS"/>
                <a:cs typeface="Trebuchet MS"/>
              </a:rPr>
              <a:t>lamentablemente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espíritus </a:t>
            </a:r>
            <a:r>
              <a:rPr dirty="0" sz="1200" spc="-55">
                <a:latin typeface="Trebuchet MS"/>
                <a:cs typeface="Trebuchet MS"/>
              </a:rPr>
              <a:t>púrpura, </a:t>
            </a:r>
            <a:r>
              <a:rPr dirty="0" sz="1200" spc="-40">
                <a:latin typeface="Trebuchet MS"/>
                <a:cs typeface="Trebuchet MS"/>
              </a:rPr>
              <a:t>se  apoderaron </a:t>
            </a:r>
            <a:r>
              <a:rPr dirty="0" sz="1200" spc="-55">
                <a:latin typeface="Trebuchet MS"/>
                <a:cs typeface="Trebuchet MS"/>
              </a:rPr>
              <a:t>del </a:t>
            </a:r>
            <a:r>
              <a:rPr dirty="0" sz="1200" spc="-40">
                <a:latin typeface="Trebuchet MS"/>
                <a:cs typeface="Trebuchet MS"/>
              </a:rPr>
              <a:t>poder </a:t>
            </a:r>
            <a:r>
              <a:rPr dirty="0" sz="1200" spc="-45">
                <a:latin typeface="Trebuchet MS"/>
                <a:cs typeface="Trebuchet MS"/>
              </a:rPr>
              <a:t>de 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fuente </a:t>
            </a:r>
            <a:r>
              <a:rPr dirty="0" sz="1200" spc="-35">
                <a:latin typeface="Trebuchet MS"/>
                <a:cs typeface="Trebuchet MS"/>
              </a:rPr>
              <a:t>mágica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45">
                <a:latin typeface="Trebuchet MS"/>
                <a:cs typeface="Trebuchet MS"/>
              </a:rPr>
              <a:t>arrasaron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65">
                <a:latin typeface="Trebuchet MS"/>
                <a:cs typeface="Trebuchet MS"/>
              </a:rPr>
              <a:t>el castillo,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30">
                <a:latin typeface="Trebuchet MS"/>
                <a:cs typeface="Trebuchet MS"/>
              </a:rPr>
              <a:t>donde </a:t>
            </a:r>
            <a:r>
              <a:rPr dirty="0" sz="1200" spc="-40">
                <a:latin typeface="Trebuchet MS"/>
                <a:cs typeface="Trebuchet MS"/>
              </a:rPr>
              <a:t>nuestro guerrero  encontró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reina </a:t>
            </a:r>
            <a:r>
              <a:rPr dirty="0" sz="1200" spc="-35">
                <a:latin typeface="Trebuchet MS"/>
                <a:cs typeface="Trebuchet MS"/>
              </a:rPr>
              <a:t>mariposa agonizante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35">
                <a:latin typeface="Trebuchet MS"/>
                <a:cs typeface="Trebuchet MS"/>
              </a:rPr>
              <a:t>punto </a:t>
            </a:r>
            <a:r>
              <a:rPr dirty="0" sz="1200" spc="-50">
                <a:latin typeface="Trebuchet MS"/>
                <a:cs typeface="Trebuchet MS"/>
              </a:rPr>
              <a:t>de  </a:t>
            </a:r>
            <a:r>
              <a:rPr dirty="0" sz="1200" spc="-60">
                <a:latin typeface="Trebuchet MS"/>
                <a:cs typeface="Trebuchet MS"/>
              </a:rPr>
              <a:t>morir, </a:t>
            </a:r>
            <a:r>
              <a:rPr dirty="0" sz="1200" spc="-55">
                <a:latin typeface="Trebuchet MS"/>
                <a:cs typeface="Trebuchet MS"/>
              </a:rPr>
              <a:t>fue </a:t>
            </a:r>
            <a:r>
              <a:rPr dirty="0" sz="1200" spc="-40">
                <a:latin typeface="Trebuchet MS"/>
                <a:cs typeface="Trebuchet MS"/>
              </a:rPr>
              <a:t>entonces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reina </a:t>
            </a:r>
            <a:r>
              <a:rPr dirty="0" sz="1200" spc="-35">
                <a:latin typeface="Trebuchet MS"/>
                <a:cs typeface="Trebuchet MS"/>
              </a:rPr>
              <a:t>mariposa </a:t>
            </a:r>
            <a:r>
              <a:rPr dirty="0" sz="1200" spc="-25">
                <a:latin typeface="Trebuchet MS"/>
                <a:cs typeface="Trebuchet MS"/>
              </a:rPr>
              <a:t>como  </a:t>
            </a:r>
            <a:r>
              <a:rPr dirty="0" sz="1200" spc="-40">
                <a:latin typeface="Trebuchet MS"/>
                <a:cs typeface="Trebuchet MS"/>
              </a:rPr>
              <a:t>último </a:t>
            </a:r>
            <a:r>
              <a:rPr dirty="0" sz="1200" spc="-50">
                <a:latin typeface="Trebuchet MS"/>
                <a:cs typeface="Trebuchet MS"/>
              </a:rPr>
              <a:t>acto </a:t>
            </a:r>
            <a:r>
              <a:rPr dirty="0" sz="1200" spc="-45">
                <a:latin typeface="Trebuchet MS"/>
                <a:cs typeface="Trebuchet MS"/>
              </a:rPr>
              <a:t>de bondad, </a:t>
            </a:r>
            <a:r>
              <a:rPr dirty="0" sz="1200" spc="-40">
                <a:latin typeface="Trebuchet MS"/>
                <a:cs typeface="Trebuchet MS"/>
              </a:rPr>
              <a:t>entregó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40">
                <a:latin typeface="Trebuchet MS"/>
                <a:cs typeface="Trebuchet MS"/>
              </a:rPr>
              <a:t>poder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45">
                <a:latin typeface="Trebuchet MS"/>
                <a:cs typeface="Trebuchet MS"/>
              </a:rPr>
              <a:t>pequeña </a:t>
            </a:r>
            <a:r>
              <a:rPr dirty="0" sz="1200" spc="-35">
                <a:latin typeface="Trebuchet MS"/>
                <a:cs typeface="Trebuchet MS"/>
              </a:rPr>
              <a:t>mariposa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alas </a:t>
            </a:r>
            <a:r>
              <a:rPr dirty="0" sz="1200" spc="-40">
                <a:latin typeface="Trebuchet MS"/>
                <a:cs typeface="Trebuchet MS"/>
              </a:rPr>
              <a:t>rotas </a:t>
            </a:r>
            <a:r>
              <a:rPr dirty="0" sz="1200" spc="-45">
                <a:latin typeface="Trebuchet MS"/>
                <a:cs typeface="Trebuchet MS"/>
              </a:rPr>
              <a:t>convirtiéndola </a:t>
            </a:r>
            <a:r>
              <a:rPr dirty="0" sz="1200" spc="-40">
                <a:latin typeface="Trebuchet MS"/>
                <a:cs typeface="Trebuchet MS"/>
              </a:rPr>
              <a:t>en 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45">
                <a:latin typeface="Trebuchet MS"/>
                <a:cs typeface="Trebuchet MS"/>
              </a:rPr>
              <a:t>guerrera </a:t>
            </a:r>
            <a:r>
              <a:rPr dirty="0" sz="1200" spc="-40">
                <a:latin typeface="Trebuchet MS"/>
                <a:cs typeface="Trebuchet MS"/>
              </a:rPr>
              <a:t>con alma </a:t>
            </a:r>
            <a:r>
              <a:rPr dirty="0" sz="1200" spc="-65">
                <a:latin typeface="Trebuchet MS"/>
                <a:cs typeface="Trebuchet MS"/>
              </a:rPr>
              <a:t>roja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así </a:t>
            </a:r>
            <a:r>
              <a:rPr dirty="0" sz="1200" spc="-55">
                <a:latin typeface="Trebuchet MS"/>
                <a:cs typeface="Trebuchet MS"/>
              </a:rPr>
              <a:t>junto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30">
                <a:latin typeface="Trebuchet MS"/>
                <a:cs typeface="Trebuchet MS"/>
              </a:rPr>
              <a:t>gran  </a:t>
            </a:r>
            <a:r>
              <a:rPr dirty="0" sz="1200" spc="-50">
                <a:latin typeface="Trebuchet MS"/>
                <a:cs typeface="Trebuchet MS"/>
              </a:rPr>
              <a:t>guerrero, </a:t>
            </a:r>
            <a:r>
              <a:rPr dirty="0" sz="1200" spc="-35">
                <a:latin typeface="Trebuchet MS"/>
                <a:cs typeface="Trebuchet MS"/>
              </a:rPr>
              <a:t>siguieron </a:t>
            </a:r>
            <a:r>
              <a:rPr dirty="0" sz="1200" spc="-40">
                <a:latin typeface="Trebuchet MS"/>
                <a:cs typeface="Trebuchet MS"/>
              </a:rPr>
              <a:t>luchando hasta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2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fin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0">
                <a:latin typeface="Trebuchet MS"/>
                <a:cs typeface="Trebuchet MS"/>
              </a:rPr>
              <a:t>los  </a:t>
            </a:r>
            <a:r>
              <a:rPr dirty="0" sz="1200" spc="-35">
                <a:latin typeface="Trebuchet MS"/>
                <a:cs typeface="Trebuchet MS"/>
              </a:rPr>
              <a:t>tiempos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contra </a:t>
            </a:r>
            <a:r>
              <a:rPr dirty="0" sz="1200" spc="-45">
                <a:latin typeface="Trebuchet MS"/>
                <a:cs typeface="Trebuchet MS"/>
              </a:rPr>
              <a:t>de 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espíritus  </a:t>
            </a:r>
            <a:r>
              <a:rPr dirty="0" sz="1200" spc="-55">
                <a:latin typeface="Trebuchet MS"/>
                <a:cs typeface="Trebuchet MS"/>
              </a:rPr>
              <a:t>púrpura,  </a:t>
            </a:r>
            <a:r>
              <a:rPr dirty="0" sz="1200" spc="-35">
                <a:latin typeface="Trebuchet MS"/>
                <a:cs typeface="Trebuchet MS"/>
              </a:rPr>
              <a:t>protegiendo </a:t>
            </a:r>
            <a:r>
              <a:rPr dirty="0" sz="1200" spc="-45">
                <a:latin typeface="Trebuchet MS"/>
                <a:cs typeface="Trebuchet MS"/>
              </a:rPr>
              <a:t>a las </a:t>
            </a:r>
            <a:r>
              <a:rPr dirty="0" sz="1200" spc="-35">
                <a:latin typeface="Trebuchet MS"/>
                <a:cs typeface="Trebuchet MS"/>
              </a:rPr>
              <a:t>mariposas </a:t>
            </a:r>
            <a:r>
              <a:rPr dirty="0" sz="1200" spc="-55">
                <a:latin typeface="Trebuchet MS"/>
                <a:cs typeface="Trebuchet MS"/>
              </a:rPr>
              <a:t>orquídea, </a:t>
            </a:r>
            <a:r>
              <a:rPr dirty="0" sz="1200" spc="-35">
                <a:latin typeface="Trebuchet MS"/>
                <a:cs typeface="Trebuchet MS"/>
              </a:rPr>
              <a:t>demostrando 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fuerza </a:t>
            </a:r>
            <a:r>
              <a:rPr dirty="0" sz="1200" spc="-35">
                <a:latin typeface="Trebuchet MS"/>
                <a:cs typeface="Trebuchet MS"/>
              </a:rPr>
              <a:t>nunca se </a:t>
            </a:r>
            <a:r>
              <a:rPr dirty="0" sz="1200" spc="-55">
                <a:latin typeface="Trebuchet MS"/>
                <a:cs typeface="Trebuchet MS"/>
              </a:rPr>
              <a:t>pierde </a:t>
            </a:r>
            <a:r>
              <a:rPr dirty="0" sz="1200" spc="-40">
                <a:latin typeface="Trebuchet MS"/>
                <a:cs typeface="Trebuchet MS"/>
              </a:rPr>
              <a:t>mientras </a:t>
            </a:r>
            <a:r>
              <a:rPr dirty="0" sz="1200" spc="-50">
                <a:latin typeface="Trebuchet MS"/>
                <a:cs typeface="Trebuchet MS"/>
              </a:rPr>
              <a:t>exista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40">
                <a:latin typeface="Trebuchet MS"/>
                <a:cs typeface="Trebuchet MS"/>
              </a:rPr>
              <a:t>esperanza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26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55">
                <a:latin typeface="Trebuchet MS"/>
                <a:cs typeface="Trebuchet MS"/>
              </a:rPr>
              <a:t>amor.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67451" y="4416742"/>
            <a:ext cx="2717164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4114" y="604773"/>
            <a:ext cx="722122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/>
              <a:t>En</a:t>
            </a:r>
            <a:r>
              <a:rPr dirty="0" sz="1400" spc="-114"/>
              <a:t> </a:t>
            </a:r>
            <a:r>
              <a:rPr dirty="0" sz="1400" spc="-45"/>
              <a:t>ese</a:t>
            </a:r>
            <a:r>
              <a:rPr dirty="0" sz="1400" spc="-140"/>
              <a:t> </a:t>
            </a:r>
            <a:r>
              <a:rPr dirty="0" sz="1400" spc="-45"/>
              <a:t>momento,</a:t>
            </a:r>
            <a:r>
              <a:rPr dirty="0" sz="1400" spc="-120"/>
              <a:t> </a:t>
            </a:r>
            <a:r>
              <a:rPr dirty="0" sz="1400" spc="-55"/>
              <a:t>recordó</a:t>
            </a:r>
            <a:r>
              <a:rPr dirty="0" sz="1400" spc="-125"/>
              <a:t> </a:t>
            </a:r>
            <a:r>
              <a:rPr dirty="0" sz="1400" spc="-55"/>
              <a:t>las</a:t>
            </a:r>
            <a:r>
              <a:rPr dirty="0" sz="1400" spc="-120"/>
              <a:t> </a:t>
            </a:r>
            <a:r>
              <a:rPr dirty="0" sz="1400" spc="-55"/>
              <a:t>palabras</a:t>
            </a:r>
            <a:r>
              <a:rPr dirty="0" sz="1400" spc="-114"/>
              <a:t> </a:t>
            </a:r>
            <a:r>
              <a:rPr dirty="0" sz="1400" spc="-55"/>
              <a:t>que</a:t>
            </a:r>
            <a:r>
              <a:rPr dirty="0" sz="1400" spc="-114"/>
              <a:t> </a:t>
            </a:r>
            <a:r>
              <a:rPr dirty="0" sz="1400" spc="-50"/>
              <a:t>siempre</a:t>
            </a:r>
            <a:r>
              <a:rPr dirty="0" sz="1400" spc="-110"/>
              <a:t> </a:t>
            </a:r>
            <a:r>
              <a:rPr dirty="0" sz="1400" spc="-85"/>
              <a:t>le</a:t>
            </a:r>
            <a:r>
              <a:rPr dirty="0" sz="1400" spc="-114"/>
              <a:t> </a:t>
            </a:r>
            <a:r>
              <a:rPr dirty="0" sz="1400" spc="-60"/>
              <a:t>decía</a:t>
            </a:r>
            <a:r>
              <a:rPr dirty="0" sz="1400" spc="-120"/>
              <a:t> </a:t>
            </a:r>
            <a:r>
              <a:rPr dirty="0" sz="1400" spc="-30"/>
              <a:t>su</a:t>
            </a:r>
            <a:r>
              <a:rPr dirty="0" sz="1400" spc="-145"/>
              <a:t> </a:t>
            </a:r>
            <a:r>
              <a:rPr dirty="0" sz="1400" spc="-65"/>
              <a:t>madre,</a:t>
            </a:r>
            <a:r>
              <a:rPr dirty="0" sz="1400" spc="-135"/>
              <a:t> </a:t>
            </a:r>
            <a:r>
              <a:rPr dirty="0" sz="1400" spc="-55"/>
              <a:t>que</a:t>
            </a:r>
            <a:r>
              <a:rPr dirty="0" sz="1400" spc="-110"/>
              <a:t> </a:t>
            </a:r>
            <a:r>
              <a:rPr dirty="0" sz="1400" spc="-50"/>
              <a:t>había</a:t>
            </a:r>
            <a:r>
              <a:rPr dirty="0" sz="1400" spc="-114"/>
              <a:t> </a:t>
            </a:r>
            <a:r>
              <a:rPr dirty="0" sz="1400" spc="-55"/>
              <a:t>que</a:t>
            </a:r>
            <a:r>
              <a:rPr dirty="0" sz="1400" spc="-114"/>
              <a:t> </a:t>
            </a:r>
            <a:r>
              <a:rPr dirty="0" sz="1400" spc="-55"/>
              <a:t>ser</a:t>
            </a:r>
            <a:r>
              <a:rPr dirty="0" sz="1400" spc="-120"/>
              <a:t> </a:t>
            </a:r>
            <a:r>
              <a:rPr dirty="0" sz="1400" spc="-40"/>
              <a:t>honrado</a:t>
            </a:r>
            <a:r>
              <a:rPr dirty="0" sz="1400" spc="-120"/>
              <a:t> </a:t>
            </a:r>
            <a:r>
              <a:rPr dirty="0" sz="1400" spc="-20"/>
              <a:t>y  </a:t>
            </a:r>
            <a:r>
              <a:rPr dirty="0" sz="1400" spc="-45"/>
              <a:t>si</a:t>
            </a:r>
            <a:r>
              <a:rPr dirty="0" sz="1400" spc="-120"/>
              <a:t> </a:t>
            </a:r>
            <a:r>
              <a:rPr dirty="0" sz="1400" spc="-30"/>
              <a:t>uno</a:t>
            </a:r>
            <a:r>
              <a:rPr dirty="0" sz="1400" spc="-120"/>
              <a:t> </a:t>
            </a:r>
            <a:r>
              <a:rPr dirty="0" sz="1400" spc="-55"/>
              <a:t>encontraba</a:t>
            </a:r>
            <a:r>
              <a:rPr dirty="0" sz="1400" spc="-120"/>
              <a:t> </a:t>
            </a:r>
            <a:r>
              <a:rPr dirty="0" sz="1400" spc="-30"/>
              <a:t>algo</a:t>
            </a:r>
            <a:r>
              <a:rPr dirty="0" sz="1400" spc="-125"/>
              <a:t> </a:t>
            </a:r>
            <a:r>
              <a:rPr dirty="0" sz="1400" spc="-55"/>
              <a:t>que</a:t>
            </a:r>
            <a:r>
              <a:rPr dirty="0" sz="1400" spc="-114"/>
              <a:t> </a:t>
            </a:r>
            <a:r>
              <a:rPr dirty="0" sz="1400" spc="-20"/>
              <a:t>no</a:t>
            </a:r>
            <a:r>
              <a:rPr dirty="0" sz="1400" spc="-125"/>
              <a:t> </a:t>
            </a:r>
            <a:r>
              <a:rPr dirty="0" sz="1400" spc="-70"/>
              <a:t>era</a:t>
            </a:r>
            <a:r>
              <a:rPr dirty="0" sz="1400" spc="-120"/>
              <a:t> </a:t>
            </a:r>
            <a:r>
              <a:rPr dirty="0" sz="1400" spc="-45"/>
              <a:t>de</a:t>
            </a:r>
            <a:r>
              <a:rPr dirty="0" sz="1400" spc="-114"/>
              <a:t> </a:t>
            </a:r>
            <a:r>
              <a:rPr dirty="0" sz="1400" spc="-100"/>
              <a:t>él,</a:t>
            </a:r>
            <a:r>
              <a:rPr dirty="0" sz="1400" spc="-130"/>
              <a:t> </a:t>
            </a:r>
            <a:r>
              <a:rPr dirty="0" sz="1400" spc="-65"/>
              <a:t>tenía</a:t>
            </a:r>
            <a:r>
              <a:rPr dirty="0" sz="1400" spc="-120"/>
              <a:t> </a:t>
            </a:r>
            <a:r>
              <a:rPr dirty="0" sz="1400" spc="-55"/>
              <a:t>que</a:t>
            </a:r>
            <a:r>
              <a:rPr dirty="0" sz="1400" spc="-130"/>
              <a:t> </a:t>
            </a:r>
            <a:r>
              <a:rPr dirty="0" sz="1400" spc="-50"/>
              <a:t>preguntar</a:t>
            </a:r>
            <a:r>
              <a:rPr dirty="0" sz="1400" spc="-125"/>
              <a:t> </a:t>
            </a:r>
            <a:r>
              <a:rPr dirty="0" sz="1400" spc="-50"/>
              <a:t>a</a:t>
            </a:r>
            <a:r>
              <a:rPr dirty="0" sz="1400" spc="-125"/>
              <a:t> </a:t>
            </a:r>
            <a:r>
              <a:rPr dirty="0" sz="1400" spc="-55"/>
              <a:t>quién</a:t>
            </a:r>
            <a:r>
              <a:rPr dirty="0" sz="1400" spc="-114"/>
              <a:t> </a:t>
            </a:r>
            <a:r>
              <a:rPr dirty="0" sz="1400" spc="-70"/>
              <a:t>pertenecía</a:t>
            </a:r>
            <a:r>
              <a:rPr dirty="0" sz="1400" spc="-125"/>
              <a:t> </a:t>
            </a:r>
            <a:r>
              <a:rPr dirty="0" sz="1400" spc="-20"/>
              <a:t>y</a:t>
            </a:r>
            <a:r>
              <a:rPr dirty="0" sz="1400" spc="-110"/>
              <a:t> </a:t>
            </a:r>
            <a:r>
              <a:rPr dirty="0" sz="1400" spc="-50"/>
              <a:t>devolvérselo</a:t>
            </a:r>
            <a:r>
              <a:rPr dirty="0" sz="1400" spc="-120"/>
              <a:t> </a:t>
            </a:r>
            <a:r>
              <a:rPr dirty="0" sz="1400" spc="-50"/>
              <a:t>a</a:t>
            </a:r>
            <a:r>
              <a:rPr dirty="0" sz="1400" spc="-125"/>
              <a:t> </a:t>
            </a:r>
            <a:r>
              <a:rPr dirty="0" sz="1400" spc="-35"/>
              <a:t>su  </a:t>
            </a:r>
            <a:r>
              <a:rPr dirty="0" sz="1400" spc="-55"/>
              <a:t>dueño.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1174114" y="1458595"/>
            <a:ext cx="7223759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rebuchet MS"/>
                <a:cs typeface="Trebuchet MS"/>
              </a:rPr>
              <a:t>Festín </a:t>
            </a:r>
            <a:r>
              <a:rPr dirty="0" sz="1400" spc="-45">
                <a:latin typeface="Trebuchet MS"/>
                <a:cs typeface="Trebuchet MS"/>
              </a:rPr>
              <a:t>con </a:t>
            </a:r>
            <a:r>
              <a:rPr dirty="0" sz="1400" spc="-55">
                <a:latin typeface="Trebuchet MS"/>
                <a:cs typeface="Trebuchet MS"/>
              </a:rPr>
              <a:t>las </a:t>
            </a:r>
            <a:r>
              <a:rPr dirty="0" sz="1400" spc="-50">
                <a:latin typeface="Trebuchet MS"/>
                <a:cs typeface="Trebuchet MS"/>
              </a:rPr>
              <a:t>palabras </a:t>
            </a:r>
            <a:r>
              <a:rPr dirty="0" sz="1400" spc="-45">
                <a:latin typeface="Trebuchet MS"/>
                <a:cs typeface="Trebuchet MS"/>
              </a:rPr>
              <a:t>de </a:t>
            </a:r>
            <a:r>
              <a:rPr dirty="0" sz="1400" spc="-30">
                <a:latin typeface="Trebuchet MS"/>
                <a:cs typeface="Trebuchet MS"/>
              </a:rPr>
              <a:t>su </a:t>
            </a:r>
            <a:r>
              <a:rPr dirty="0" sz="1400" spc="-45">
                <a:latin typeface="Trebuchet MS"/>
                <a:cs typeface="Trebuchet MS"/>
              </a:rPr>
              <a:t>madre </a:t>
            </a:r>
            <a:r>
              <a:rPr dirty="0" sz="1400" spc="-50">
                <a:latin typeface="Trebuchet MS"/>
                <a:cs typeface="Trebuchet MS"/>
              </a:rPr>
              <a:t>en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70">
                <a:latin typeface="Trebuchet MS"/>
                <a:cs typeface="Trebuchet MS"/>
              </a:rPr>
              <a:t>cabeza, </a:t>
            </a:r>
            <a:r>
              <a:rPr dirty="0" sz="1400" spc="-65">
                <a:latin typeface="Trebuchet MS"/>
                <a:cs typeface="Trebuchet MS"/>
              </a:rPr>
              <a:t>fue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60">
                <a:latin typeface="Trebuchet MS"/>
                <a:cs typeface="Trebuchet MS"/>
              </a:rPr>
              <a:t>castillo </a:t>
            </a:r>
            <a:r>
              <a:rPr dirty="0" sz="1400" spc="-65">
                <a:latin typeface="Trebuchet MS"/>
                <a:cs typeface="Trebuchet MS"/>
              </a:rPr>
              <a:t>del </a:t>
            </a:r>
            <a:r>
              <a:rPr dirty="0" sz="1400" spc="-55">
                <a:latin typeface="Trebuchet MS"/>
                <a:cs typeface="Trebuchet MS"/>
              </a:rPr>
              <a:t>rey </a:t>
            </a:r>
            <a:r>
              <a:rPr dirty="0" sz="1400" spc="-20">
                <a:latin typeface="Trebuchet MS"/>
                <a:cs typeface="Trebuchet MS"/>
              </a:rPr>
              <a:t>y </a:t>
            </a:r>
            <a:r>
              <a:rPr dirty="0" sz="1400" spc="-40">
                <a:latin typeface="Trebuchet MS"/>
                <a:cs typeface="Trebuchet MS"/>
              </a:rPr>
              <a:t>se </a:t>
            </a:r>
            <a:r>
              <a:rPr dirty="0" sz="1400" spc="-75">
                <a:latin typeface="Trebuchet MS"/>
                <a:cs typeface="Trebuchet MS"/>
              </a:rPr>
              <a:t>la </a:t>
            </a:r>
            <a:r>
              <a:rPr dirty="0" sz="1400" spc="-55">
                <a:latin typeface="Trebuchet MS"/>
                <a:cs typeface="Trebuchet MS"/>
              </a:rPr>
              <a:t>entregó, </a:t>
            </a:r>
            <a:r>
              <a:rPr dirty="0" sz="1400" spc="-45">
                <a:latin typeface="Trebuchet MS"/>
                <a:cs typeface="Trebuchet MS"/>
              </a:rPr>
              <a:t>sin </a:t>
            </a:r>
            <a:r>
              <a:rPr dirty="0" sz="1400" spc="-50">
                <a:latin typeface="Trebuchet MS"/>
                <a:cs typeface="Trebuchet MS"/>
              </a:rPr>
              <a:t>sacar  </a:t>
            </a:r>
            <a:r>
              <a:rPr dirty="0" sz="1400" spc="-35">
                <a:latin typeface="Trebuchet MS"/>
                <a:cs typeface="Trebuchet MS"/>
              </a:rPr>
              <a:t>ninguna moneda </a:t>
            </a:r>
            <a:r>
              <a:rPr dirty="0" sz="1400" spc="-60">
                <a:latin typeface="Trebuchet MS"/>
                <a:cs typeface="Trebuchet MS"/>
              </a:rPr>
              <a:t>para </a:t>
            </a:r>
            <a:r>
              <a:rPr dirty="0" sz="1400" spc="-50">
                <a:latin typeface="Trebuchet MS"/>
                <a:cs typeface="Trebuchet MS"/>
              </a:rPr>
              <a:t>comprar lo </a:t>
            </a:r>
            <a:r>
              <a:rPr dirty="0" sz="1400" spc="-55">
                <a:latin typeface="Trebuchet MS"/>
                <a:cs typeface="Trebuchet MS"/>
              </a:rPr>
              <a:t>que </a:t>
            </a:r>
            <a:r>
              <a:rPr dirty="0" sz="1400" spc="-80">
                <a:latin typeface="Trebuchet MS"/>
                <a:cs typeface="Trebuchet MS"/>
              </a:rPr>
              <a:t>él </a:t>
            </a:r>
            <a:r>
              <a:rPr dirty="0" sz="1400" spc="-65">
                <a:latin typeface="Trebuchet MS"/>
                <a:cs typeface="Trebuchet MS"/>
              </a:rPr>
              <a:t>necesitaba. </a:t>
            </a:r>
            <a:r>
              <a:rPr dirty="0" sz="1400" spc="-55">
                <a:latin typeface="Trebuchet MS"/>
                <a:cs typeface="Trebuchet MS"/>
              </a:rPr>
              <a:t>Fue </a:t>
            </a:r>
            <a:r>
              <a:rPr dirty="0" sz="1400" spc="-40">
                <a:latin typeface="Trebuchet MS"/>
                <a:cs typeface="Trebuchet MS"/>
              </a:rPr>
              <a:t>honrado </a:t>
            </a:r>
            <a:r>
              <a:rPr dirty="0" sz="1400" spc="-30">
                <a:latin typeface="Trebuchet MS"/>
                <a:cs typeface="Trebuchet MS"/>
              </a:rPr>
              <a:t>como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50">
                <a:latin typeface="Trebuchet MS"/>
                <a:cs typeface="Trebuchet MS"/>
              </a:rPr>
              <a:t>había </a:t>
            </a:r>
            <a:r>
              <a:rPr dirty="0" sz="1400" spc="-40">
                <a:latin typeface="Trebuchet MS"/>
                <a:cs typeface="Trebuchet MS"/>
              </a:rPr>
              <a:t>enseñado </a:t>
            </a:r>
            <a:r>
              <a:rPr dirty="0" sz="1400" spc="-35">
                <a:latin typeface="Trebuchet MS"/>
                <a:cs typeface="Trebuchet MS"/>
              </a:rPr>
              <a:t>su  </a:t>
            </a:r>
            <a:r>
              <a:rPr dirty="0" sz="1400" spc="-55">
                <a:latin typeface="Trebuchet MS"/>
                <a:cs typeface="Trebuchet MS"/>
              </a:rPr>
              <a:t>mamá.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400" spc="-35">
                <a:latin typeface="Trebuchet MS"/>
                <a:cs typeface="Trebuchet MS"/>
              </a:rPr>
              <a:t>El </a:t>
            </a:r>
            <a:r>
              <a:rPr dirty="0" sz="1400" spc="-30">
                <a:latin typeface="Trebuchet MS"/>
                <a:cs typeface="Trebuchet MS"/>
              </a:rPr>
              <a:t>Rey </a:t>
            </a:r>
            <a:r>
              <a:rPr dirty="0" sz="1400" spc="-75">
                <a:latin typeface="Trebuchet MS"/>
                <a:cs typeface="Trebuchet MS"/>
              </a:rPr>
              <a:t>al </a:t>
            </a:r>
            <a:r>
              <a:rPr dirty="0" sz="1400" spc="-60">
                <a:latin typeface="Trebuchet MS"/>
                <a:cs typeface="Trebuchet MS"/>
              </a:rPr>
              <a:t>ver </a:t>
            </a:r>
            <a:r>
              <a:rPr dirty="0" sz="1400" spc="-55">
                <a:latin typeface="Trebuchet MS"/>
                <a:cs typeface="Trebuchet MS"/>
              </a:rPr>
              <a:t>que este </a:t>
            </a:r>
            <a:r>
              <a:rPr dirty="0" sz="1400" spc="-45">
                <a:latin typeface="Trebuchet MS"/>
                <a:cs typeface="Trebuchet MS"/>
              </a:rPr>
              <a:t>duende que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50">
                <a:latin typeface="Trebuchet MS"/>
                <a:cs typeface="Trebuchet MS"/>
              </a:rPr>
              <a:t>entregaba </a:t>
            </a:r>
            <a:r>
              <a:rPr dirty="0" sz="1400" spc="-20">
                <a:latin typeface="Trebuchet MS"/>
                <a:cs typeface="Trebuchet MS"/>
              </a:rPr>
              <a:t>su </a:t>
            </a:r>
            <a:r>
              <a:rPr dirty="0" sz="1400" spc="-60">
                <a:latin typeface="Trebuchet MS"/>
                <a:cs typeface="Trebuchet MS"/>
              </a:rPr>
              <a:t>saco, </a:t>
            </a:r>
            <a:r>
              <a:rPr dirty="0" sz="1400" spc="-65">
                <a:latin typeface="Trebuchet MS"/>
                <a:cs typeface="Trebuchet MS"/>
              </a:rPr>
              <a:t>era </a:t>
            </a:r>
            <a:r>
              <a:rPr dirty="0" sz="1400" spc="-45">
                <a:latin typeface="Trebuchet MS"/>
                <a:cs typeface="Trebuchet MS"/>
              </a:rPr>
              <a:t>pobre </a:t>
            </a:r>
            <a:r>
              <a:rPr dirty="0" sz="1400" spc="-50">
                <a:latin typeface="Trebuchet MS"/>
                <a:cs typeface="Trebuchet MS"/>
              </a:rPr>
              <a:t>pero </a:t>
            </a:r>
            <a:r>
              <a:rPr dirty="0" sz="1400" spc="-45">
                <a:latin typeface="Trebuchet MS"/>
                <a:cs typeface="Trebuchet MS"/>
              </a:rPr>
              <a:t>honrado, </a:t>
            </a:r>
            <a:r>
              <a:rPr dirty="0" sz="1400" spc="-85">
                <a:latin typeface="Trebuchet MS"/>
                <a:cs typeface="Trebuchet MS"/>
              </a:rPr>
              <a:t>le </a:t>
            </a:r>
            <a:r>
              <a:rPr dirty="0" sz="1400" spc="-40">
                <a:latin typeface="Trebuchet MS"/>
                <a:cs typeface="Trebuchet MS"/>
              </a:rPr>
              <a:t>entregó </a:t>
            </a:r>
            <a:r>
              <a:rPr dirty="0" sz="1400" spc="-75">
                <a:latin typeface="Trebuchet MS"/>
                <a:cs typeface="Trebuchet MS"/>
              </a:rPr>
              <a:t>la  </a:t>
            </a:r>
            <a:r>
              <a:rPr dirty="0" sz="1400" spc="-45">
                <a:latin typeface="Trebuchet MS"/>
                <a:cs typeface="Trebuchet MS"/>
              </a:rPr>
              <a:t>recompensa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lo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invitó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vivir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él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castillo.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Le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dijo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había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espacio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demás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para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Festín  </a:t>
            </a:r>
            <a:r>
              <a:rPr dirty="0" sz="1400" spc="-80">
                <a:latin typeface="Trebuchet MS"/>
                <a:cs typeface="Trebuchet MS"/>
              </a:rPr>
              <a:t>dejara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ser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pobre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pudiera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tener </a:t>
            </a:r>
            <a:r>
              <a:rPr dirty="0" sz="1400" spc="-40">
                <a:latin typeface="Trebuchet MS"/>
                <a:cs typeface="Trebuchet MS"/>
              </a:rPr>
              <a:t>un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lugar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calentito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donde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dormir.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De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ahí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adelante,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Festín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se  </a:t>
            </a:r>
            <a:r>
              <a:rPr dirty="0" sz="1400" spc="-40">
                <a:latin typeface="Trebuchet MS"/>
                <a:cs typeface="Trebuchet MS"/>
              </a:rPr>
              <a:t>hizo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gran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amigo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del</a:t>
            </a:r>
            <a:r>
              <a:rPr dirty="0" sz="1400" spc="-17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rey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5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vivió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feliz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por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siempre.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1285" y="508317"/>
            <a:ext cx="3345053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29025" y="938149"/>
            <a:ext cx="1342136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480565"/>
            <a:ext cx="7492365" cy="280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9525">
              <a:lnSpc>
                <a:spcPct val="100000"/>
              </a:lnSpc>
              <a:spcBef>
                <a:spcPts val="100"/>
              </a:spcBef>
            </a:pPr>
            <a:r>
              <a:rPr dirty="0" sz="1300" spc="-40">
                <a:latin typeface="Trebuchet MS"/>
                <a:cs typeface="Trebuchet MS"/>
              </a:rPr>
              <a:t>Había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una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vez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un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hada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muy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bonita,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llamada</a:t>
            </a:r>
            <a:r>
              <a:rPr dirty="0" sz="1300" spc="-75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Caroline,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75">
                <a:latin typeface="Trebuchet MS"/>
                <a:cs typeface="Trebuchet MS"/>
              </a:rPr>
              <a:t>le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gustaba</a:t>
            </a:r>
            <a:r>
              <a:rPr dirty="0" sz="1300" spc="-75">
                <a:latin typeface="Trebuchet MS"/>
                <a:cs typeface="Trebuchet MS"/>
              </a:rPr>
              <a:t> </a:t>
            </a:r>
            <a:r>
              <a:rPr dirty="0" sz="1300" spc="-85">
                <a:latin typeface="Trebuchet MS"/>
                <a:cs typeface="Trebuchet MS"/>
              </a:rPr>
              <a:t>ir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al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bosque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buscar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frutos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para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comerlos</a:t>
            </a:r>
            <a:r>
              <a:rPr dirty="0" sz="1300" spc="-8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en  </a:t>
            </a:r>
            <a:r>
              <a:rPr dirty="0" sz="1300" spc="-70">
                <a:latin typeface="Trebuchet MS"/>
                <a:cs typeface="Trebuchet MS"/>
              </a:rPr>
              <a:t>la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75">
                <a:latin typeface="Trebuchet MS"/>
                <a:cs typeface="Trebuchet MS"/>
              </a:rPr>
              <a:t>cena,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iba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todos</a:t>
            </a:r>
            <a:r>
              <a:rPr dirty="0" sz="1300" spc="-17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los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días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en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compañía</a:t>
            </a:r>
            <a:r>
              <a:rPr dirty="0" sz="1300" spc="-14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de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su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hermana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14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hermano.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300" spc="5">
                <a:latin typeface="Trebuchet MS"/>
                <a:cs typeface="Trebuchet MS"/>
              </a:rPr>
              <a:t>Un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día,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fueron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buscar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frutos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se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encontraron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un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hechicero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que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quería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secuestrarlos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extraer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todo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el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polvo  </a:t>
            </a:r>
            <a:r>
              <a:rPr dirty="0" sz="1300" spc="-45">
                <a:latin typeface="Trebuchet MS"/>
                <a:cs typeface="Trebuchet MS"/>
              </a:rPr>
              <a:t>de </a:t>
            </a:r>
            <a:r>
              <a:rPr dirty="0" sz="1300" spc="-35">
                <a:latin typeface="Trebuchet MS"/>
                <a:cs typeface="Trebuchet MS"/>
              </a:rPr>
              <a:t>hada </a:t>
            </a:r>
            <a:r>
              <a:rPr dirty="0" sz="1300" spc="-50">
                <a:latin typeface="Trebuchet MS"/>
                <a:cs typeface="Trebuchet MS"/>
              </a:rPr>
              <a:t>que tenían </a:t>
            </a:r>
            <a:r>
              <a:rPr dirty="0" sz="1300" spc="-30">
                <a:latin typeface="Trebuchet MS"/>
                <a:cs typeface="Trebuchet MS"/>
              </a:rPr>
              <a:t>los </a:t>
            </a:r>
            <a:r>
              <a:rPr dirty="0" sz="1300" spc="-70">
                <a:latin typeface="Trebuchet MS"/>
                <a:cs typeface="Trebuchet MS"/>
              </a:rPr>
              <a:t>tres. </a:t>
            </a:r>
            <a:r>
              <a:rPr dirty="0" sz="1300" spc="-35">
                <a:latin typeface="Trebuchet MS"/>
                <a:cs typeface="Trebuchet MS"/>
              </a:rPr>
              <a:t>El hada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15">
                <a:latin typeface="Trebuchet MS"/>
                <a:cs typeface="Trebuchet MS"/>
              </a:rPr>
              <a:t>sus </a:t>
            </a:r>
            <a:r>
              <a:rPr dirty="0" sz="1300" spc="-35">
                <a:latin typeface="Trebuchet MS"/>
                <a:cs typeface="Trebuchet MS"/>
              </a:rPr>
              <a:t>hermanos </a:t>
            </a:r>
            <a:r>
              <a:rPr dirty="0" sz="1300" spc="-55">
                <a:latin typeface="Trebuchet MS"/>
                <a:cs typeface="Trebuchet MS"/>
              </a:rPr>
              <a:t>corrieron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55">
                <a:latin typeface="Trebuchet MS"/>
                <a:cs typeface="Trebuchet MS"/>
              </a:rPr>
              <a:t>corrieron </a:t>
            </a:r>
            <a:r>
              <a:rPr dirty="0" sz="1300" spc="-35">
                <a:latin typeface="Trebuchet MS"/>
                <a:cs typeface="Trebuchet MS"/>
              </a:rPr>
              <a:t>hasta </a:t>
            </a:r>
            <a:r>
              <a:rPr dirty="0" sz="1300" spc="-50">
                <a:latin typeface="Trebuchet MS"/>
                <a:cs typeface="Trebuchet MS"/>
              </a:rPr>
              <a:t>que </a:t>
            </a:r>
            <a:r>
              <a:rPr dirty="0" sz="1300" spc="-45">
                <a:latin typeface="Trebuchet MS"/>
                <a:cs typeface="Trebuchet MS"/>
              </a:rPr>
              <a:t>quedaron </a:t>
            </a:r>
            <a:r>
              <a:rPr dirty="0" sz="1300" spc="-40">
                <a:latin typeface="Trebuchet MS"/>
                <a:cs typeface="Trebuchet MS"/>
              </a:rPr>
              <a:t>atrapados por  </a:t>
            </a:r>
            <a:r>
              <a:rPr dirty="0" sz="1300" spc="-30">
                <a:latin typeface="Trebuchet MS"/>
                <a:cs typeface="Trebuchet MS"/>
              </a:rPr>
              <a:t>un </a:t>
            </a:r>
            <a:r>
              <a:rPr dirty="0" sz="1300" spc="-25">
                <a:latin typeface="Trebuchet MS"/>
                <a:cs typeface="Trebuchet MS"/>
              </a:rPr>
              <a:t>grupo </a:t>
            </a:r>
            <a:r>
              <a:rPr dirty="0" sz="1300" spc="-45">
                <a:latin typeface="Trebuchet MS"/>
                <a:cs typeface="Trebuchet MS"/>
              </a:rPr>
              <a:t>de </a:t>
            </a:r>
            <a:r>
              <a:rPr dirty="0" sz="1300" spc="-55">
                <a:latin typeface="Trebuchet MS"/>
                <a:cs typeface="Trebuchet MS"/>
              </a:rPr>
              <a:t>hechiceros, </a:t>
            </a:r>
            <a:r>
              <a:rPr dirty="0" sz="1300" spc="-80">
                <a:latin typeface="Trebuchet MS"/>
                <a:cs typeface="Trebuchet MS"/>
              </a:rPr>
              <a:t>el </a:t>
            </a:r>
            <a:r>
              <a:rPr dirty="0" sz="1300" spc="-35">
                <a:latin typeface="Trebuchet MS"/>
                <a:cs typeface="Trebuchet MS"/>
              </a:rPr>
              <a:t>hada </a:t>
            </a:r>
            <a:r>
              <a:rPr dirty="0" sz="1300" spc="-55">
                <a:latin typeface="Trebuchet MS"/>
                <a:cs typeface="Trebuchet MS"/>
              </a:rPr>
              <a:t>gritó: </a:t>
            </a:r>
            <a:r>
              <a:rPr dirty="0" sz="1300" spc="-60">
                <a:latin typeface="Arial"/>
                <a:cs typeface="Arial"/>
              </a:rPr>
              <a:t>“¡Váyanse! </a:t>
            </a:r>
            <a:r>
              <a:rPr dirty="0" sz="1300" spc="-5">
                <a:latin typeface="Trebuchet MS"/>
                <a:cs typeface="Trebuchet MS"/>
              </a:rPr>
              <a:t>o </a:t>
            </a:r>
            <a:r>
              <a:rPr dirty="0" sz="1300" spc="-40">
                <a:latin typeface="Trebuchet MS"/>
                <a:cs typeface="Trebuchet MS"/>
              </a:rPr>
              <a:t>si </a:t>
            </a:r>
            <a:r>
              <a:rPr dirty="0" sz="1300" spc="-20">
                <a:latin typeface="Trebuchet MS"/>
                <a:cs typeface="Trebuchet MS"/>
              </a:rPr>
              <a:t>no </a:t>
            </a:r>
            <a:r>
              <a:rPr dirty="0" sz="1300" spc="-30">
                <a:latin typeface="Trebuchet MS"/>
                <a:cs typeface="Trebuchet MS"/>
              </a:rPr>
              <a:t>los </a:t>
            </a:r>
            <a:r>
              <a:rPr dirty="0" sz="1300" spc="-25">
                <a:latin typeface="Arial"/>
                <a:cs typeface="Arial"/>
              </a:rPr>
              <a:t>derrotaré”</a:t>
            </a:r>
            <a:r>
              <a:rPr dirty="0" sz="1300" spc="-25">
                <a:latin typeface="Trebuchet MS"/>
                <a:cs typeface="Trebuchet MS"/>
              </a:rPr>
              <a:t>. </a:t>
            </a:r>
            <a:r>
              <a:rPr dirty="0" sz="1300">
                <a:latin typeface="Trebuchet MS"/>
                <a:cs typeface="Trebuchet MS"/>
              </a:rPr>
              <a:t>Los </a:t>
            </a:r>
            <a:r>
              <a:rPr dirty="0" sz="1300" spc="-45">
                <a:latin typeface="Trebuchet MS"/>
                <a:cs typeface="Trebuchet MS"/>
              </a:rPr>
              <a:t>hechiceros </a:t>
            </a:r>
            <a:r>
              <a:rPr dirty="0" sz="1300" spc="-40">
                <a:latin typeface="Trebuchet MS"/>
                <a:cs typeface="Trebuchet MS"/>
              </a:rPr>
              <a:t>soltaban </a:t>
            </a:r>
            <a:r>
              <a:rPr dirty="0" sz="1300" spc="-70">
                <a:latin typeface="Trebuchet MS"/>
                <a:cs typeface="Trebuchet MS"/>
              </a:rPr>
              <a:t>carcajadas,  </a:t>
            </a:r>
            <a:r>
              <a:rPr dirty="0" sz="1300" spc="-50">
                <a:latin typeface="Trebuchet MS"/>
                <a:cs typeface="Trebuchet MS"/>
              </a:rPr>
              <a:t>Caroline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les</a:t>
            </a:r>
            <a:r>
              <a:rPr dirty="0" sz="1300" spc="-5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lanzó</a:t>
            </a:r>
            <a:r>
              <a:rPr dirty="0" sz="1300" spc="-6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polvo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mágico</a:t>
            </a:r>
            <a:r>
              <a:rPr dirty="0" sz="1300" spc="-6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para </a:t>
            </a:r>
            <a:r>
              <a:rPr dirty="0" sz="1300" spc="-40">
                <a:latin typeface="Trebuchet MS"/>
                <a:cs typeface="Trebuchet MS"/>
              </a:rPr>
              <a:t>cegarlos</a:t>
            </a:r>
            <a:r>
              <a:rPr dirty="0" sz="1300" spc="-7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6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un</a:t>
            </a:r>
            <a:r>
              <a:rPr dirty="0" sz="1300" spc="-7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hechicero</a:t>
            </a:r>
            <a:r>
              <a:rPr dirty="0" sz="1300" spc="-50">
                <a:latin typeface="Trebuchet MS"/>
                <a:cs typeface="Trebuchet MS"/>
              </a:rPr>
              <a:t> </a:t>
            </a:r>
            <a:r>
              <a:rPr dirty="0" sz="1300" spc="-75">
                <a:latin typeface="Trebuchet MS"/>
                <a:cs typeface="Trebuchet MS"/>
              </a:rPr>
              <a:t>le </a:t>
            </a:r>
            <a:r>
              <a:rPr dirty="0" sz="1300" spc="-40">
                <a:latin typeface="Trebuchet MS"/>
                <a:cs typeface="Trebuchet MS"/>
              </a:rPr>
              <a:t>lanzó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un</a:t>
            </a:r>
            <a:r>
              <a:rPr dirty="0" sz="1300" spc="-75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polvo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especial</a:t>
            </a:r>
            <a:r>
              <a:rPr dirty="0" sz="1300" spc="-6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para</a:t>
            </a:r>
            <a:r>
              <a:rPr dirty="0" sz="1300" spc="-8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hadas,</a:t>
            </a:r>
            <a:r>
              <a:rPr dirty="0" sz="1300" spc="-7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esto</a:t>
            </a:r>
            <a:r>
              <a:rPr dirty="0" sz="1300" spc="-5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hizo  </a:t>
            </a:r>
            <a:r>
              <a:rPr dirty="0" sz="1300" spc="-50">
                <a:latin typeface="Trebuchet MS"/>
                <a:cs typeface="Trebuchet MS"/>
              </a:rPr>
              <a:t>que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Caroline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no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pudiera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volar,</a:t>
            </a:r>
            <a:r>
              <a:rPr dirty="0" sz="1300" spc="-15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los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hermanos</a:t>
            </a:r>
            <a:r>
              <a:rPr dirty="0" sz="1300" spc="-16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asustados</a:t>
            </a:r>
            <a:r>
              <a:rPr dirty="0" sz="1300" spc="-15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no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podían</a:t>
            </a:r>
            <a:r>
              <a:rPr dirty="0" sz="1300" spc="-15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hacer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nada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al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respecto.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300" spc="-30">
                <a:latin typeface="Trebuchet MS"/>
                <a:cs typeface="Trebuchet MS"/>
              </a:rPr>
              <a:t>El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hada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se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armó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de</a:t>
            </a:r>
            <a:r>
              <a:rPr dirty="0" sz="1300" spc="-9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valor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derrotó</a:t>
            </a:r>
            <a:r>
              <a:rPr dirty="0" sz="1300" spc="-9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dos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hechiceros,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ya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no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podía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más,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estaba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muy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agotada</a:t>
            </a:r>
            <a:r>
              <a:rPr dirty="0" sz="1300" spc="-10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por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el</a:t>
            </a:r>
            <a:r>
              <a:rPr dirty="0" sz="1300" spc="-11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polvo</a:t>
            </a:r>
            <a:r>
              <a:rPr dirty="0" sz="1300" spc="-10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que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le  </a:t>
            </a:r>
            <a:r>
              <a:rPr dirty="0" sz="1300" spc="-40">
                <a:latin typeface="Trebuchet MS"/>
                <a:cs typeface="Trebuchet MS"/>
              </a:rPr>
              <a:t>habían </a:t>
            </a:r>
            <a:r>
              <a:rPr dirty="0" sz="1300" spc="-55">
                <a:latin typeface="Trebuchet MS"/>
                <a:cs typeface="Trebuchet MS"/>
              </a:rPr>
              <a:t>lanzado, </a:t>
            </a:r>
            <a:r>
              <a:rPr dirty="0" sz="1300" spc="-45">
                <a:latin typeface="Trebuchet MS"/>
                <a:cs typeface="Trebuchet MS"/>
              </a:rPr>
              <a:t>pero </a:t>
            </a:r>
            <a:r>
              <a:rPr dirty="0" sz="1300" spc="-50">
                <a:latin typeface="Trebuchet MS"/>
                <a:cs typeface="Trebuchet MS"/>
              </a:rPr>
              <a:t>de </a:t>
            </a:r>
            <a:r>
              <a:rPr dirty="0" sz="1300" spc="-60">
                <a:latin typeface="Trebuchet MS"/>
                <a:cs typeface="Trebuchet MS"/>
              </a:rPr>
              <a:t>repente </a:t>
            </a:r>
            <a:r>
              <a:rPr dirty="0" sz="1300" spc="-40">
                <a:latin typeface="Trebuchet MS"/>
                <a:cs typeface="Trebuchet MS"/>
              </a:rPr>
              <a:t>se </a:t>
            </a:r>
            <a:r>
              <a:rPr dirty="0" sz="1300" spc="-75">
                <a:latin typeface="Trebuchet MS"/>
                <a:cs typeface="Trebuchet MS"/>
              </a:rPr>
              <a:t>le </a:t>
            </a:r>
            <a:r>
              <a:rPr dirty="0" sz="1300" spc="-50">
                <a:latin typeface="Trebuchet MS"/>
                <a:cs typeface="Trebuchet MS"/>
              </a:rPr>
              <a:t>ocurrió </a:t>
            </a:r>
            <a:r>
              <a:rPr dirty="0" sz="1300" spc="-40">
                <a:latin typeface="Trebuchet MS"/>
                <a:cs typeface="Trebuchet MS"/>
              </a:rPr>
              <a:t>una </a:t>
            </a:r>
            <a:r>
              <a:rPr dirty="0" sz="1300" spc="-60">
                <a:latin typeface="Trebuchet MS"/>
                <a:cs typeface="Trebuchet MS"/>
              </a:rPr>
              <a:t>brillante </a:t>
            </a:r>
            <a:r>
              <a:rPr dirty="0" sz="1300" spc="-55">
                <a:latin typeface="Trebuchet MS"/>
                <a:cs typeface="Trebuchet MS"/>
              </a:rPr>
              <a:t>idea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75">
                <a:latin typeface="Trebuchet MS"/>
                <a:cs typeface="Trebuchet MS"/>
              </a:rPr>
              <a:t>le dijo </a:t>
            </a:r>
            <a:r>
              <a:rPr dirty="0" sz="1300" spc="-50">
                <a:latin typeface="Trebuchet MS"/>
                <a:cs typeface="Trebuchet MS"/>
              </a:rPr>
              <a:t>a </a:t>
            </a:r>
            <a:r>
              <a:rPr dirty="0" sz="1300" spc="-30">
                <a:latin typeface="Trebuchet MS"/>
                <a:cs typeface="Trebuchet MS"/>
              </a:rPr>
              <a:t>los </a:t>
            </a:r>
            <a:r>
              <a:rPr dirty="0" sz="1300" spc="-35">
                <a:latin typeface="Trebuchet MS"/>
                <a:cs typeface="Trebuchet MS"/>
              </a:rPr>
              <a:t>hermanos </a:t>
            </a:r>
            <a:r>
              <a:rPr dirty="0" sz="1300" spc="-55">
                <a:latin typeface="Trebuchet MS"/>
                <a:cs typeface="Trebuchet MS"/>
              </a:rPr>
              <a:t>que </a:t>
            </a:r>
            <a:r>
              <a:rPr dirty="0" sz="1300" spc="-45">
                <a:latin typeface="Trebuchet MS"/>
                <a:cs typeface="Trebuchet MS"/>
              </a:rPr>
              <a:t>agarraran  </a:t>
            </a:r>
            <a:r>
              <a:rPr dirty="0" sz="1300" spc="-25">
                <a:latin typeface="Trebuchet MS"/>
                <a:cs typeface="Trebuchet MS"/>
              </a:rPr>
              <a:t>muchos </a:t>
            </a:r>
            <a:r>
              <a:rPr dirty="0" sz="1300" spc="-50">
                <a:latin typeface="Trebuchet MS"/>
                <a:cs typeface="Trebuchet MS"/>
              </a:rPr>
              <a:t>palitos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30">
                <a:latin typeface="Trebuchet MS"/>
                <a:cs typeface="Trebuchet MS"/>
              </a:rPr>
              <a:t>estos </a:t>
            </a:r>
            <a:r>
              <a:rPr dirty="0" sz="1300" spc="-40">
                <a:latin typeface="Trebuchet MS"/>
                <a:cs typeface="Trebuchet MS"/>
              </a:rPr>
              <a:t>empezaron </a:t>
            </a:r>
            <a:r>
              <a:rPr dirty="0" sz="1300" spc="-50">
                <a:latin typeface="Trebuchet MS"/>
                <a:cs typeface="Trebuchet MS"/>
              </a:rPr>
              <a:t>a tirarlos a </a:t>
            </a:r>
            <a:r>
              <a:rPr dirty="0" sz="1300" spc="-30">
                <a:latin typeface="Trebuchet MS"/>
                <a:cs typeface="Trebuchet MS"/>
              </a:rPr>
              <a:t>los </a:t>
            </a:r>
            <a:r>
              <a:rPr dirty="0" sz="1300" spc="-50">
                <a:latin typeface="Trebuchet MS"/>
                <a:cs typeface="Trebuchet MS"/>
              </a:rPr>
              <a:t>hechiceros </a:t>
            </a:r>
            <a:r>
              <a:rPr dirty="0" sz="1300" spc="-135">
                <a:latin typeface="Trebuchet MS"/>
                <a:cs typeface="Trebuchet MS"/>
              </a:rPr>
              <a:t>, </a:t>
            </a:r>
            <a:r>
              <a:rPr dirty="0" sz="1300" spc="-30">
                <a:latin typeface="Trebuchet MS"/>
                <a:cs typeface="Trebuchet MS"/>
              </a:rPr>
              <a:t>estos </a:t>
            </a:r>
            <a:r>
              <a:rPr dirty="0" sz="1300" spc="-40">
                <a:latin typeface="Trebuchet MS"/>
                <a:cs typeface="Trebuchet MS"/>
              </a:rPr>
              <a:t>se </a:t>
            </a:r>
            <a:r>
              <a:rPr dirty="0" sz="1300" spc="-45">
                <a:latin typeface="Trebuchet MS"/>
                <a:cs typeface="Trebuchet MS"/>
              </a:rPr>
              <a:t>desconcentraron </a:t>
            </a:r>
            <a:r>
              <a:rPr dirty="0" sz="1300" spc="-60">
                <a:latin typeface="Trebuchet MS"/>
                <a:cs typeface="Trebuchet MS"/>
              </a:rPr>
              <a:t>del </a:t>
            </a:r>
            <a:r>
              <a:rPr dirty="0" sz="1300" spc="-35">
                <a:latin typeface="Trebuchet MS"/>
                <a:cs typeface="Trebuchet MS"/>
              </a:rPr>
              <a:t>hada </a:t>
            </a:r>
            <a:r>
              <a:rPr dirty="0" sz="1300" spc="-20">
                <a:latin typeface="Trebuchet MS"/>
                <a:cs typeface="Trebuchet MS"/>
              </a:rPr>
              <a:t>y </a:t>
            </a:r>
            <a:r>
              <a:rPr dirty="0" sz="1300" spc="-65">
                <a:latin typeface="Trebuchet MS"/>
                <a:cs typeface="Trebuchet MS"/>
              </a:rPr>
              <a:t>esta,  </a:t>
            </a:r>
            <a:r>
              <a:rPr dirty="0" sz="1300" spc="-45">
                <a:latin typeface="Trebuchet MS"/>
                <a:cs typeface="Trebuchet MS"/>
              </a:rPr>
              <a:t>sigilosamente,</a:t>
            </a:r>
            <a:r>
              <a:rPr dirty="0" sz="1300" spc="-145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atacó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los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60">
                <a:latin typeface="Trebuchet MS"/>
                <a:cs typeface="Trebuchet MS"/>
              </a:rPr>
              <a:t>hechiceros,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pero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25">
                <a:latin typeface="Trebuchet MS"/>
                <a:cs typeface="Trebuchet MS"/>
              </a:rPr>
              <a:t>uno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de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ellos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no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cayó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en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70">
                <a:latin typeface="Trebuchet MS"/>
                <a:cs typeface="Trebuchet MS"/>
              </a:rPr>
              <a:t>la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trampa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65">
                <a:latin typeface="Trebuchet MS"/>
                <a:cs typeface="Trebuchet MS"/>
              </a:rPr>
              <a:t>le</a:t>
            </a:r>
            <a:r>
              <a:rPr dirty="0" sz="1300" spc="-13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pegó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a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Caroline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de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repente  </a:t>
            </a:r>
            <a:r>
              <a:rPr dirty="0" sz="1300" spc="-40">
                <a:latin typeface="Trebuchet MS"/>
                <a:cs typeface="Trebuchet MS"/>
              </a:rPr>
              <a:t>se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40">
                <a:latin typeface="Trebuchet MS"/>
                <a:cs typeface="Trebuchet MS"/>
              </a:rPr>
              <a:t>escuchó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40">
                <a:latin typeface="Arial"/>
                <a:cs typeface="Arial"/>
              </a:rPr>
              <a:t>“¡BOOM!”</a:t>
            </a:r>
            <a:r>
              <a:rPr dirty="0" sz="1300" spc="-40">
                <a:latin typeface="Trebuchet MS"/>
                <a:cs typeface="Trebuchet MS"/>
              </a:rPr>
              <a:t>.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45">
                <a:latin typeface="Trebuchet MS"/>
                <a:cs typeface="Trebuchet MS"/>
              </a:rPr>
              <a:t>Aparecieron</a:t>
            </a:r>
            <a:r>
              <a:rPr dirty="0" sz="1300" spc="-12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más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50">
                <a:latin typeface="Trebuchet MS"/>
                <a:cs typeface="Trebuchet MS"/>
              </a:rPr>
              <a:t>hechiceros</a:t>
            </a:r>
            <a:r>
              <a:rPr dirty="0" sz="1300" spc="-165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150">
                <a:latin typeface="Trebuchet MS"/>
                <a:cs typeface="Trebuchet MS"/>
              </a:rPr>
              <a:t> </a:t>
            </a:r>
            <a:r>
              <a:rPr dirty="0" sz="1300" spc="-80">
                <a:latin typeface="Trebuchet MS"/>
                <a:cs typeface="Trebuchet MS"/>
              </a:rPr>
              <a:t>el</a:t>
            </a:r>
            <a:r>
              <a:rPr dirty="0" sz="1300" spc="-114">
                <a:latin typeface="Trebuchet MS"/>
                <a:cs typeface="Trebuchet MS"/>
              </a:rPr>
              <a:t> </a:t>
            </a:r>
            <a:r>
              <a:rPr dirty="0" sz="1300" spc="-35">
                <a:latin typeface="Trebuchet MS"/>
                <a:cs typeface="Trebuchet MS"/>
              </a:rPr>
              <a:t>hada</a:t>
            </a:r>
            <a:r>
              <a:rPr dirty="0" sz="1300" spc="-150">
                <a:latin typeface="Trebuchet MS"/>
                <a:cs typeface="Trebuchet MS"/>
              </a:rPr>
              <a:t> </a:t>
            </a:r>
            <a:r>
              <a:rPr dirty="0" sz="1300" spc="-20">
                <a:latin typeface="Trebuchet MS"/>
                <a:cs typeface="Trebuchet MS"/>
              </a:rPr>
              <a:t>y</a:t>
            </a:r>
            <a:r>
              <a:rPr dirty="0" sz="1300" spc="-130">
                <a:latin typeface="Trebuchet MS"/>
                <a:cs typeface="Trebuchet MS"/>
              </a:rPr>
              <a:t> </a:t>
            </a:r>
            <a:r>
              <a:rPr dirty="0" sz="1300" spc="-15">
                <a:latin typeface="Trebuchet MS"/>
                <a:cs typeface="Trebuchet MS"/>
              </a:rPr>
              <a:t>sus</a:t>
            </a:r>
            <a:r>
              <a:rPr dirty="0" sz="1300" spc="-120">
                <a:latin typeface="Trebuchet MS"/>
                <a:cs typeface="Trebuchet MS"/>
              </a:rPr>
              <a:t> </a:t>
            </a:r>
            <a:r>
              <a:rPr dirty="0" sz="1300" spc="-30">
                <a:latin typeface="Trebuchet MS"/>
                <a:cs typeface="Trebuchet MS"/>
              </a:rPr>
              <a:t>hermanos</a:t>
            </a:r>
            <a:r>
              <a:rPr dirty="0" sz="1300" spc="-165">
                <a:latin typeface="Trebuchet MS"/>
                <a:cs typeface="Trebuchet MS"/>
              </a:rPr>
              <a:t> </a:t>
            </a:r>
            <a:r>
              <a:rPr dirty="0" sz="1300" spc="-55">
                <a:latin typeface="Trebuchet MS"/>
                <a:cs typeface="Trebuchet MS"/>
              </a:rPr>
              <a:t>corrieron</a:t>
            </a:r>
            <a:r>
              <a:rPr dirty="0" sz="1300" spc="-140">
                <a:latin typeface="Trebuchet MS"/>
                <a:cs typeface="Trebuchet MS"/>
              </a:rPr>
              <a:t> </a:t>
            </a:r>
            <a:r>
              <a:rPr dirty="0" sz="1300" spc="-135"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29909" y="4416742"/>
            <a:ext cx="2848229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80413" y="702309"/>
            <a:ext cx="6934834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5">
                <a:latin typeface="Trebuchet MS"/>
                <a:cs typeface="Trebuchet MS"/>
              </a:rPr>
              <a:t>Caroline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les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dijo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sus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hermanos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que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fueran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casa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estos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corrieron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hogar</a:t>
            </a:r>
            <a:r>
              <a:rPr dirty="0" sz="1400" spc="18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mientras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ella  </a:t>
            </a:r>
            <a:r>
              <a:rPr dirty="0" sz="1400" spc="-60">
                <a:latin typeface="Trebuchet MS"/>
                <a:cs typeface="Trebuchet MS"/>
              </a:rPr>
              <a:t>peleaba </a:t>
            </a:r>
            <a:r>
              <a:rPr dirty="0" sz="1400" spc="-45">
                <a:latin typeface="Trebuchet MS"/>
                <a:cs typeface="Trebuchet MS"/>
              </a:rPr>
              <a:t>con </a:t>
            </a:r>
            <a:r>
              <a:rPr dirty="0" sz="1400" spc="-80">
                <a:latin typeface="Trebuchet MS"/>
                <a:cs typeface="Trebuchet MS"/>
              </a:rPr>
              <a:t>el </a:t>
            </a:r>
            <a:r>
              <a:rPr dirty="0" sz="1400" spc="-65">
                <a:latin typeface="Trebuchet MS"/>
                <a:cs typeface="Trebuchet MS"/>
              </a:rPr>
              <a:t>resto, </a:t>
            </a:r>
            <a:r>
              <a:rPr dirty="0" sz="1400" spc="-10">
                <a:latin typeface="Trebuchet MS"/>
                <a:cs typeface="Trebuchet MS"/>
              </a:rPr>
              <a:t>no </a:t>
            </a:r>
            <a:r>
              <a:rPr dirty="0" sz="1400" spc="-45">
                <a:latin typeface="Trebuchet MS"/>
                <a:cs typeface="Trebuchet MS"/>
              </a:rPr>
              <a:t>sabía </a:t>
            </a:r>
            <a:r>
              <a:rPr dirty="0" sz="1400" spc="-55">
                <a:latin typeface="Trebuchet MS"/>
                <a:cs typeface="Trebuchet MS"/>
              </a:rPr>
              <a:t>qué </a:t>
            </a:r>
            <a:r>
              <a:rPr dirty="0" sz="1400" spc="-75">
                <a:latin typeface="Trebuchet MS"/>
                <a:cs typeface="Trebuchet MS"/>
              </a:rPr>
              <a:t>hacer, </a:t>
            </a:r>
            <a:r>
              <a:rPr dirty="0" sz="1400" spc="-45">
                <a:latin typeface="Trebuchet MS"/>
                <a:cs typeface="Trebuchet MS"/>
              </a:rPr>
              <a:t>pero </a:t>
            </a:r>
            <a:r>
              <a:rPr dirty="0" sz="1400" spc="-55">
                <a:latin typeface="Trebuchet MS"/>
                <a:cs typeface="Trebuchet MS"/>
              </a:rPr>
              <a:t>peleó contra </a:t>
            </a:r>
            <a:r>
              <a:rPr dirty="0" sz="1400" spc="-25">
                <a:latin typeface="Trebuchet MS"/>
                <a:cs typeface="Trebuchet MS"/>
              </a:rPr>
              <a:t>los </a:t>
            </a:r>
            <a:r>
              <a:rPr dirty="0" sz="1400" spc="-50">
                <a:latin typeface="Trebuchet MS"/>
                <a:cs typeface="Trebuchet MS"/>
              </a:rPr>
              <a:t>hechiceros </a:t>
            </a:r>
            <a:r>
              <a:rPr dirty="0" sz="1400" spc="-45">
                <a:latin typeface="Trebuchet MS"/>
                <a:cs typeface="Trebuchet MS"/>
              </a:rPr>
              <a:t>con mucha  </a:t>
            </a:r>
            <a:r>
              <a:rPr dirty="0" sz="1400" spc="-75">
                <a:latin typeface="Trebuchet MS"/>
                <a:cs typeface="Trebuchet MS"/>
              </a:rPr>
              <a:t>valentía.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80413" y="1555686"/>
            <a:ext cx="6934834" cy="8801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/>
              <a:t>Los </a:t>
            </a:r>
            <a:r>
              <a:rPr dirty="0" sz="1400" spc="-35"/>
              <a:t>hermanos </a:t>
            </a:r>
            <a:r>
              <a:rPr dirty="0" sz="1400" spc="-75"/>
              <a:t>al </a:t>
            </a:r>
            <a:r>
              <a:rPr dirty="0" sz="1400" spc="-60"/>
              <a:t>llegar </a:t>
            </a:r>
            <a:r>
              <a:rPr dirty="0" sz="1400" spc="-50"/>
              <a:t>a </a:t>
            </a:r>
            <a:r>
              <a:rPr dirty="0" sz="1400" spc="-70"/>
              <a:t>casa, </a:t>
            </a:r>
            <a:r>
              <a:rPr dirty="0" sz="1400" spc="-85"/>
              <a:t>le </a:t>
            </a:r>
            <a:r>
              <a:rPr dirty="0" sz="1400" spc="-50"/>
              <a:t>avisaron a </a:t>
            </a:r>
            <a:r>
              <a:rPr dirty="0" sz="1400" spc="-40"/>
              <a:t>los guardias </a:t>
            </a:r>
            <a:r>
              <a:rPr dirty="0" sz="1400" spc="-20"/>
              <a:t>y </a:t>
            </a:r>
            <a:r>
              <a:rPr dirty="0" sz="1400" spc="-55"/>
              <a:t>les </a:t>
            </a:r>
            <a:r>
              <a:rPr dirty="0" sz="1400" spc="-75"/>
              <a:t>dijeron </a:t>
            </a:r>
            <a:r>
              <a:rPr dirty="0" sz="1400" spc="-30"/>
              <a:t>todo </a:t>
            </a:r>
            <a:r>
              <a:rPr dirty="0" sz="1400" spc="-55"/>
              <a:t>lo que </a:t>
            </a:r>
            <a:r>
              <a:rPr dirty="0" sz="1400" spc="-50"/>
              <a:t>había  </a:t>
            </a:r>
            <a:r>
              <a:rPr dirty="0" sz="1400" spc="-60"/>
              <a:t>ocurrido,</a:t>
            </a:r>
            <a:r>
              <a:rPr dirty="0" sz="1400" spc="-105"/>
              <a:t> </a:t>
            </a:r>
            <a:r>
              <a:rPr dirty="0" sz="1400" spc="-30"/>
              <a:t>los</a:t>
            </a:r>
            <a:r>
              <a:rPr dirty="0" sz="1400" spc="-110"/>
              <a:t> </a:t>
            </a:r>
            <a:r>
              <a:rPr dirty="0" sz="1400" spc="-40"/>
              <a:t>guardias</a:t>
            </a:r>
            <a:r>
              <a:rPr dirty="0" sz="1400" spc="-105"/>
              <a:t> </a:t>
            </a:r>
            <a:r>
              <a:rPr dirty="0" sz="1400" spc="-55"/>
              <a:t>corrieron</a:t>
            </a:r>
            <a:r>
              <a:rPr dirty="0" sz="1400" spc="-100"/>
              <a:t> </a:t>
            </a:r>
            <a:r>
              <a:rPr dirty="0" sz="1400" spc="-20"/>
              <a:t>y</a:t>
            </a:r>
            <a:r>
              <a:rPr dirty="0" sz="1400" spc="-90"/>
              <a:t> </a:t>
            </a:r>
            <a:r>
              <a:rPr dirty="0" sz="1400" spc="-55"/>
              <a:t>corrieron</a:t>
            </a:r>
            <a:r>
              <a:rPr dirty="0" sz="1400" spc="-100"/>
              <a:t> </a:t>
            </a:r>
            <a:r>
              <a:rPr dirty="0" sz="1400" spc="-45"/>
              <a:t>hasta</a:t>
            </a:r>
            <a:r>
              <a:rPr dirty="0" sz="1400" spc="-105"/>
              <a:t> </a:t>
            </a:r>
            <a:r>
              <a:rPr dirty="0" sz="1400" spc="-55"/>
              <a:t>llegar</a:t>
            </a:r>
            <a:r>
              <a:rPr dirty="0" sz="1400" spc="-114"/>
              <a:t> </a:t>
            </a:r>
            <a:r>
              <a:rPr dirty="0" sz="1400" spc="-65"/>
              <a:t>al</a:t>
            </a:r>
            <a:r>
              <a:rPr dirty="0" sz="1400" spc="-110"/>
              <a:t> </a:t>
            </a:r>
            <a:r>
              <a:rPr dirty="0" sz="1400" spc="-40"/>
              <a:t>punto</a:t>
            </a:r>
            <a:r>
              <a:rPr dirty="0" sz="1400" spc="-105"/>
              <a:t> </a:t>
            </a:r>
            <a:r>
              <a:rPr dirty="0" sz="1400" spc="-45"/>
              <a:t>de</a:t>
            </a:r>
            <a:r>
              <a:rPr dirty="0" sz="1400" spc="-100"/>
              <a:t> </a:t>
            </a:r>
            <a:r>
              <a:rPr dirty="0" sz="1400" spc="-65"/>
              <a:t>pelea</a:t>
            </a:r>
            <a:r>
              <a:rPr dirty="0" sz="1400" spc="-105"/>
              <a:t> </a:t>
            </a:r>
            <a:r>
              <a:rPr dirty="0" sz="1400" spc="-20"/>
              <a:t>y</a:t>
            </a:r>
            <a:r>
              <a:rPr dirty="0" sz="1400" spc="-95"/>
              <a:t> </a:t>
            </a:r>
            <a:r>
              <a:rPr dirty="0" sz="1400" spc="-50"/>
              <a:t>llegaron</a:t>
            </a:r>
            <a:r>
              <a:rPr dirty="0" sz="1400" spc="-100"/>
              <a:t> </a:t>
            </a:r>
            <a:r>
              <a:rPr dirty="0" sz="1400" spc="-45"/>
              <a:t>con</a:t>
            </a:r>
            <a:r>
              <a:rPr dirty="0" sz="1400" spc="-95"/>
              <a:t> </a:t>
            </a:r>
            <a:r>
              <a:rPr dirty="0" sz="1400" spc="-40"/>
              <a:t>armas  </a:t>
            </a:r>
            <a:r>
              <a:rPr dirty="0" sz="1400" spc="-45"/>
              <a:t>de </a:t>
            </a:r>
            <a:r>
              <a:rPr dirty="0" sz="1400" spc="-35"/>
              <a:t>hadas </a:t>
            </a:r>
            <a:r>
              <a:rPr dirty="0" sz="1400" spc="-55"/>
              <a:t>que </a:t>
            </a:r>
            <a:r>
              <a:rPr dirty="0" sz="1400" spc="-60"/>
              <a:t>tiraban </a:t>
            </a:r>
            <a:r>
              <a:rPr dirty="0" sz="1400" spc="-40"/>
              <a:t>bolas </a:t>
            </a:r>
            <a:r>
              <a:rPr dirty="0" sz="1400" spc="-45"/>
              <a:t>de </a:t>
            </a:r>
            <a:r>
              <a:rPr dirty="0" sz="1400" spc="-40"/>
              <a:t>polvo </a:t>
            </a:r>
            <a:r>
              <a:rPr dirty="0" sz="1400" spc="-35"/>
              <a:t>mágico </a:t>
            </a:r>
            <a:r>
              <a:rPr dirty="0" sz="1400" spc="-20"/>
              <a:t>y </a:t>
            </a:r>
            <a:r>
              <a:rPr dirty="0" sz="1400" spc="-35"/>
              <a:t>los guardias </a:t>
            </a:r>
            <a:r>
              <a:rPr dirty="0" sz="1400" spc="-50"/>
              <a:t>derrotaron a </a:t>
            </a:r>
            <a:r>
              <a:rPr dirty="0" sz="1400" spc="-40"/>
              <a:t>los </a:t>
            </a:r>
            <a:r>
              <a:rPr dirty="0" sz="1400" spc="-60"/>
              <a:t>hechiceros, </a:t>
            </a:r>
            <a:r>
              <a:rPr dirty="0" sz="1400" spc="-30"/>
              <a:t>estos  </a:t>
            </a:r>
            <a:r>
              <a:rPr dirty="0" sz="1400" spc="-50"/>
              <a:t>últimos</a:t>
            </a:r>
            <a:r>
              <a:rPr dirty="0" sz="1400" spc="-110"/>
              <a:t> </a:t>
            </a:r>
            <a:r>
              <a:rPr dirty="0" sz="1400" spc="-50"/>
              <a:t>quedaron</a:t>
            </a:r>
            <a:r>
              <a:rPr dirty="0" sz="1400" spc="-120"/>
              <a:t> </a:t>
            </a:r>
            <a:r>
              <a:rPr dirty="0" sz="1400" spc="-55"/>
              <a:t>tan</a:t>
            </a:r>
            <a:r>
              <a:rPr dirty="0" sz="1400" spc="-145"/>
              <a:t> </a:t>
            </a:r>
            <a:r>
              <a:rPr dirty="0" sz="1400" spc="-35"/>
              <a:t>asustados</a:t>
            </a:r>
            <a:r>
              <a:rPr dirty="0" sz="1400" spc="-125"/>
              <a:t> </a:t>
            </a:r>
            <a:r>
              <a:rPr dirty="0" sz="1400" spc="-50"/>
              <a:t>que</a:t>
            </a:r>
            <a:r>
              <a:rPr dirty="0" sz="1400" spc="-145"/>
              <a:t> </a:t>
            </a:r>
            <a:r>
              <a:rPr dirty="0" sz="1400" spc="-60"/>
              <a:t>jamás</a:t>
            </a:r>
            <a:r>
              <a:rPr dirty="0" sz="1400" spc="-130"/>
              <a:t> </a:t>
            </a:r>
            <a:r>
              <a:rPr dirty="0" sz="1400" spc="-55"/>
              <a:t>volvieron</a:t>
            </a:r>
            <a:r>
              <a:rPr dirty="0" sz="1400" spc="-75"/>
              <a:t> </a:t>
            </a:r>
            <a:r>
              <a:rPr dirty="0" sz="1400" spc="-50"/>
              <a:t>a</a:t>
            </a:r>
            <a:r>
              <a:rPr dirty="0" sz="1400" spc="-150"/>
              <a:t> </a:t>
            </a:r>
            <a:r>
              <a:rPr dirty="0" sz="1400" spc="-50"/>
              <a:t>molestar</a:t>
            </a:r>
            <a:r>
              <a:rPr dirty="0" sz="1400" spc="-114"/>
              <a:t> </a:t>
            </a:r>
            <a:r>
              <a:rPr dirty="0" sz="1400" spc="-50"/>
              <a:t>a</a:t>
            </a:r>
            <a:r>
              <a:rPr dirty="0" sz="1400" spc="-145"/>
              <a:t> </a:t>
            </a:r>
            <a:r>
              <a:rPr dirty="0" sz="1400" spc="-40"/>
              <a:t>los</a:t>
            </a:r>
            <a:r>
              <a:rPr dirty="0" sz="1400" spc="-130"/>
              <a:t> </a:t>
            </a:r>
            <a:r>
              <a:rPr dirty="0" sz="1400" spc="-60"/>
              <a:t>tres</a:t>
            </a:r>
            <a:r>
              <a:rPr dirty="0" sz="1400" spc="-130"/>
              <a:t> </a:t>
            </a:r>
            <a:r>
              <a:rPr dirty="0" sz="1400" spc="-50"/>
              <a:t>hermanos.</a:t>
            </a:r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1280413" y="2623439"/>
            <a:ext cx="69367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Trebuchet MS"/>
                <a:cs typeface="Trebuchet MS"/>
              </a:rPr>
              <a:t>De</a:t>
            </a:r>
            <a:r>
              <a:rPr dirty="0" sz="1400" spc="4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esta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manera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Caroline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5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sus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hermanos</a:t>
            </a:r>
            <a:r>
              <a:rPr dirty="0" sz="1400" spc="9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pudieron</a:t>
            </a:r>
            <a:r>
              <a:rPr dirty="0" sz="1400" spc="11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toda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tranquilidad</a:t>
            </a:r>
            <a:r>
              <a:rPr dirty="0" sz="1400" spc="5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buscar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frutos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del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 spc="-50">
                <a:latin typeface="Trebuchet MS"/>
                <a:cs typeface="Trebuchet MS"/>
              </a:rPr>
              <a:t>bosque.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1004" y="508317"/>
            <a:ext cx="2749169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0284" y="938149"/>
            <a:ext cx="1501393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734" y="1257046"/>
            <a:ext cx="7492365" cy="3502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vez,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Reino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lejano,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reino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nacieron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manera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extraña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4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niños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90">
                <a:latin typeface="Trebuchet MS"/>
                <a:cs typeface="Trebuchet MS"/>
              </a:rPr>
              <a:t>3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niñas,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estos  </a:t>
            </a:r>
            <a:r>
              <a:rPr dirty="0" sz="1200" spc="-45">
                <a:latin typeface="Trebuchet MS"/>
                <a:cs typeface="Trebuchet MS"/>
              </a:rPr>
              <a:t>fueron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nombrados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Arial"/>
                <a:cs typeface="Arial"/>
              </a:rPr>
              <a:t>“Los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Siete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Arial"/>
                <a:cs typeface="Arial"/>
              </a:rPr>
              <a:t>Elementos”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debido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estos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ciertas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particularidades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hacían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destacar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  resto: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3825875">
              <a:lnSpc>
                <a:spcPct val="100000"/>
              </a:lnSpc>
            </a:pPr>
            <a:r>
              <a:rPr dirty="0" sz="1200" spc="-55">
                <a:latin typeface="Trebuchet MS"/>
                <a:cs typeface="Trebuchet MS"/>
              </a:rPr>
              <a:t>Kilene: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Controlaba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cualquier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tipo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agua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mirarla.  </a:t>
            </a:r>
            <a:r>
              <a:rPr dirty="0" sz="1200" spc="-40">
                <a:latin typeface="Trebuchet MS"/>
                <a:cs typeface="Trebuchet MS"/>
              </a:rPr>
              <a:t>Milene: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Controlaba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fuego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tocarlo.</a:t>
            </a:r>
            <a:endParaRPr sz="1200">
              <a:latin typeface="Trebuchet MS"/>
              <a:cs typeface="Trebuchet MS"/>
            </a:endParaRPr>
          </a:p>
          <a:p>
            <a:pPr marL="12700" marR="3216275">
              <a:lnSpc>
                <a:spcPct val="100000"/>
              </a:lnSpc>
              <a:spcBef>
                <a:spcPts val="5"/>
              </a:spcBef>
            </a:pPr>
            <a:r>
              <a:rPr dirty="0" sz="1200" spc="-55">
                <a:latin typeface="Trebuchet MS"/>
                <a:cs typeface="Trebuchet MS"/>
              </a:rPr>
              <a:t>Violetlene: </a:t>
            </a:r>
            <a:r>
              <a:rPr dirty="0" sz="1200" spc="-40">
                <a:latin typeface="Trebuchet MS"/>
                <a:cs typeface="Trebuchet MS"/>
              </a:rPr>
              <a:t>Controlaba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5">
                <a:latin typeface="Trebuchet MS"/>
                <a:cs typeface="Trebuchet MS"/>
              </a:rPr>
              <a:t>naturaleza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0">
                <a:latin typeface="Trebuchet MS"/>
                <a:cs typeface="Trebuchet MS"/>
              </a:rPr>
              <a:t>través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40">
                <a:latin typeface="Trebuchet MS"/>
                <a:cs typeface="Trebuchet MS"/>
              </a:rPr>
              <a:t>pensamientos.  </a:t>
            </a:r>
            <a:r>
              <a:rPr dirty="0" sz="1200" spc="-55">
                <a:latin typeface="Trebuchet MS"/>
                <a:cs typeface="Trebuchet MS"/>
              </a:rPr>
              <a:t>Heartlene: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Controlaba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corteza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terrestre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zumbido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piel.  </a:t>
            </a:r>
            <a:r>
              <a:rPr dirty="0" sz="1200" spc="-55">
                <a:latin typeface="Trebuchet MS"/>
                <a:cs typeface="Trebuchet MS"/>
              </a:rPr>
              <a:t>Airlene: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Controlaba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aire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solo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suspiro.</a:t>
            </a:r>
            <a:endParaRPr sz="1200">
              <a:latin typeface="Trebuchet MS"/>
              <a:cs typeface="Trebuchet MS"/>
            </a:endParaRPr>
          </a:p>
          <a:p>
            <a:pPr marL="12700" marR="601980">
              <a:lnSpc>
                <a:spcPct val="100000"/>
              </a:lnSpc>
            </a:pPr>
            <a:r>
              <a:rPr dirty="0" sz="1200" spc="-30">
                <a:latin typeface="Trebuchet MS"/>
                <a:cs typeface="Trebuchet MS"/>
              </a:rPr>
              <a:t>Shadow: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Controlaba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cualquier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elemento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estuviera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expuesto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oscuridad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luminosidad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ojos.  </a:t>
            </a:r>
            <a:r>
              <a:rPr dirty="0" sz="1200" spc="-40">
                <a:latin typeface="Trebuchet MS"/>
                <a:cs typeface="Trebuchet MS"/>
              </a:rPr>
              <a:t>Light: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Controlaba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cualquier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elemento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estuviera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expuesto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luz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energía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cuerpo.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manera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Los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Siete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Elementos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prosperaban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completa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armonía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hasta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</a:t>
            </a:r>
            <a:r>
              <a:rPr dirty="0" sz="1200" spc="-70">
                <a:latin typeface="Trebuchet MS"/>
                <a:cs typeface="Trebuchet MS"/>
              </a:rPr>
              <a:t> 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propio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Shadow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terminó  </a:t>
            </a:r>
            <a:r>
              <a:rPr dirty="0" sz="1200" spc="-30">
                <a:latin typeface="Trebuchet MS"/>
                <a:cs typeface="Trebuchet MS"/>
              </a:rPr>
              <a:t>consumiendo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razón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humanidad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dando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comienzo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reinado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pesadillas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parecía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tener</a:t>
            </a:r>
            <a:r>
              <a:rPr dirty="0" sz="1200" spc="-70">
                <a:latin typeface="Trebuchet MS"/>
                <a:cs typeface="Trebuchet MS"/>
              </a:rPr>
              <a:t> final.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Light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  </a:t>
            </a:r>
            <a:r>
              <a:rPr dirty="0" sz="1200" spc="-45">
                <a:latin typeface="Trebuchet MS"/>
                <a:cs typeface="Trebuchet MS"/>
              </a:rPr>
              <a:t>intento </a:t>
            </a:r>
            <a:r>
              <a:rPr dirty="0" sz="1200" spc="-40">
                <a:latin typeface="Trebuchet MS"/>
                <a:cs typeface="Trebuchet MS"/>
              </a:rPr>
              <a:t>desesperado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calmarlo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50">
                <a:latin typeface="Trebuchet MS"/>
                <a:cs typeface="Trebuchet MS"/>
              </a:rPr>
              <a:t>tiró </a:t>
            </a:r>
            <a:r>
              <a:rPr dirty="0" sz="1200" spc="-45">
                <a:latin typeface="Trebuchet MS"/>
                <a:cs typeface="Trebuchet MS"/>
              </a:rPr>
              <a:t>encima tratando de cegarlo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25">
                <a:latin typeface="Trebuchet MS"/>
                <a:cs typeface="Trebuchet MS"/>
              </a:rPr>
              <a:t>LUZ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esta </a:t>
            </a:r>
            <a:r>
              <a:rPr dirty="0" sz="1200" spc="-50">
                <a:latin typeface="Trebuchet MS"/>
                <a:cs typeface="Trebuchet MS"/>
              </a:rPr>
              <a:t>emanaba,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40">
                <a:latin typeface="Trebuchet MS"/>
                <a:cs typeface="Trebuchet MS"/>
              </a:rPr>
              <a:t>sirvió </a:t>
            </a:r>
            <a:r>
              <a:rPr dirty="0" sz="1200" spc="-50">
                <a:latin typeface="Trebuchet MS"/>
                <a:cs typeface="Trebuchet MS"/>
              </a:rPr>
              <a:t>de  </a:t>
            </a:r>
            <a:r>
              <a:rPr dirty="0" sz="1200" spc="-45">
                <a:latin typeface="Trebuchet MS"/>
                <a:cs typeface="Trebuchet MS"/>
              </a:rPr>
              <a:t>mucho: </a:t>
            </a:r>
            <a:r>
              <a:rPr dirty="0" sz="1200" spc="-50">
                <a:latin typeface="Trebuchet MS"/>
                <a:cs typeface="Trebuchet MS"/>
              </a:rPr>
              <a:t>oscuridad,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40">
                <a:latin typeface="Trebuchet MS"/>
                <a:cs typeface="Trebuchet MS"/>
              </a:rPr>
              <a:t>lo único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50">
                <a:latin typeface="Trebuchet MS"/>
                <a:cs typeface="Trebuchet MS"/>
              </a:rPr>
              <a:t>cinco </a:t>
            </a:r>
            <a:r>
              <a:rPr dirty="0" sz="1200" spc="-45">
                <a:latin typeface="Trebuchet MS"/>
                <a:cs typeface="Trebuchet MS"/>
              </a:rPr>
              <a:t>restantes </a:t>
            </a:r>
            <a:r>
              <a:rPr dirty="0" sz="1200" spc="-35">
                <a:latin typeface="Trebuchet MS"/>
                <a:cs typeface="Trebuchet MS"/>
              </a:rPr>
              <a:t>podían </a:t>
            </a:r>
            <a:r>
              <a:rPr dirty="0" sz="1200" spc="-75">
                <a:latin typeface="Trebuchet MS"/>
                <a:cs typeface="Trebuchet MS"/>
              </a:rPr>
              <a:t>ver. </a:t>
            </a:r>
            <a:r>
              <a:rPr dirty="0" sz="1200" spc="-5">
                <a:latin typeface="Trebuchet MS"/>
                <a:cs typeface="Trebuchet MS"/>
              </a:rPr>
              <a:t>Sin </a:t>
            </a:r>
            <a:r>
              <a:rPr dirty="0" sz="1200" spc="-25">
                <a:latin typeface="Trebuchet MS"/>
                <a:cs typeface="Trebuchet MS"/>
              </a:rPr>
              <a:t>Light </a:t>
            </a:r>
            <a:r>
              <a:rPr dirty="0" sz="1200" spc="-35">
                <a:latin typeface="Trebuchet MS"/>
                <a:cs typeface="Trebuchet MS"/>
              </a:rPr>
              <a:t>emanando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50">
                <a:latin typeface="Trebuchet MS"/>
                <a:cs typeface="Trebuchet MS"/>
              </a:rPr>
              <a:t>luz que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65">
                <a:latin typeface="Trebuchet MS"/>
                <a:cs typeface="Trebuchet MS"/>
              </a:rPr>
              <a:t>dejaba </a:t>
            </a:r>
            <a:r>
              <a:rPr dirty="0" sz="1200" spc="-55">
                <a:latin typeface="Trebuchet MS"/>
                <a:cs typeface="Trebuchet MS"/>
              </a:rPr>
              <a:t>ver </a:t>
            </a:r>
            <a:r>
              <a:rPr dirty="0" sz="1200" spc="-10">
                <a:latin typeface="Trebuchet MS"/>
                <a:cs typeface="Trebuchet MS"/>
              </a:rPr>
              <a:t>no  </a:t>
            </a:r>
            <a:r>
              <a:rPr dirty="0" sz="1200" spc="-50">
                <a:latin typeface="Trebuchet MS"/>
                <a:cs typeface="Trebuchet MS"/>
              </a:rPr>
              <a:t>tenían oportunidad,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20">
                <a:latin typeface="Trebuchet MS"/>
                <a:cs typeface="Trebuchet MS"/>
              </a:rPr>
              <a:t>menos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juntaran </a:t>
            </a:r>
            <a:r>
              <a:rPr dirty="0" sz="1200" spc="-20">
                <a:latin typeface="Trebuchet MS"/>
                <a:cs typeface="Trebuchet MS"/>
              </a:rPr>
              <a:t>sus </a:t>
            </a:r>
            <a:r>
              <a:rPr dirty="0" sz="1200" spc="-35">
                <a:latin typeface="Trebuchet MS"/>
                <a:cs typeface="Trebuchet MS"/>
              </a:rPr>
              <a:t>poderes </a:t>
            </a:r>
            <a:r>
              <a:rPr dirty="0" sz="1200" spc="-50">
                <a:latin typeface="Trebuchet MS"/>
                <a:cs typeface="Trebuchet MS"/>
              </a:rPr>
              <a:t>para </a:t>
            </a:r>
            <a:r>
              <a:rPr dirty="0" sz="1200" spc="-65">
                <a:latin typeface="Trebuchet MS"/>
                <a:cs typeface="Trebuchet MS"/>
              </a:rPr>
              <a:t>traer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vuelta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45">
                <a:latin typeface="Trebuchet MS"/>
                <a:cs typeface="Trebuchet MS"/>
              </a:rPr>
              <a:t>compañera </a:t>
            </a:r>
            <a:r>
              <a:rPr dirty="0" sz="1200" spc="-70">
                <a:latin typeface="Trebuchet MS"/>
                <a:cs typeface="Trebuchet MS"/>
              </a:rPr>
              <a:t>caída. </a:t>
            </a:r>
            <a:r>
              <a:rPr dirty="0" sz="1200">
                <a:latin typeface="Trebuchet MS"/>
                <a:cs typeface="Trebuchet MS"/>
              </a:rPr>
              <a:t>Eso </a:t>
            </a:r>
            <a:r>
              <a:rPr dirty="0" sz="1200" spc="-60">
                <a:latin typeface="Trebuchet MS"/>
                <a:cs typeface="Trebuchet MS"/>
              </a:rPr>
              <a:t>hicieron, la chica  </a:t>
            </a:r>
            <a:r>
              <a:rPr dirty="0" sz="1200" spc="-35">
                <a:latin typeface="Trebuchet MS"/>
                <a:cs typeface="Trebuchet MS"/>
              </a:rPr>
              <a:t>retomó </a:t>
            </a:r>
            <a:r>
              <a:rPr dirty="0" sz="1200" spc="-60">
                <a:latin typeface="Trebuchet MS"/>
                <a:cs typeface="Trebuchet MS"/>
              </a:rPr>
              <a:t>la conciencia, </a:t>
            </a:r>
            <a:r>
              <a:rPr dirty="0" sz="1200" spc="-40">
                <a:latin typeface="Trebuchet MS"/>
                <a:cs typeface="Trebuchet MS"/>
              </a:rPr>
              <a:t>pero </a:t>
            </a:r>
            <a:r>
              <a:rPr dirty="0" sz="1200" spc="-50">
                <a:latin typeface="Trebuchet MS"/>
                <a:cs typeface="Trebuchet MS"/>
              </a:rPr>
              <a:t>ellos eran </a:t>
            </a:r>
            <a:r>
              <a:rPr dirty="0" sz="1200" spc="-40">
                <a:latin typeface="Trebuchet MS"/>
                <a:cs typeface="Trebuchet MS"/>
              </a:rPr>
              <a:t>ahora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2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estaban </a:t>
            </a:r>
            <a:r>
              <a:rPr dirty="0" sz="1200" spc="-55">
                <a:latin typeface="Trebuchet MS"/>
                <a:cs typeface="Trebuchet MS"/>
              </a:rPr>
              <a:t>brillando, </a:t>
            </a:r>
            <a:r>
              <a:rPr dirty="0" sz="1200" spc="-65">
                <a:latin typeface="Trebuchet MS"/>
                <a:cs typeface="Trebuchet MS"/>
              </a:rPr>
              <a:t>ella </a:t>
            </a:r>
            <a:r>
              <a:rPr dirty="0" sz="1200" spc="-50">
                <a:latin typeface="Trebuchet MS"/>
                <a:cs typeface="Trebuchet MS"/>
              </a:rPr>
              <a:t>extendió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20">
                <a:latin typeface="Trebuchet MS"/>
                <a:cs typeface="Trebuchet MS"/>
              </a:rPr>
              <a:t>mano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60">
                <a:latin typeface="Trebuchet MS"/>
                <a:cs typeface="Trebuchet MS"/>
              </a:rPr>
              <a:t>cielo </a:t>
            </a:r>
            <a:r>
              <a:rPr dirty="0" sz="1200" spc="-35">
                <a:latin typeface="Trebuchet MS"/>
                <a:cs typeface="Trebuchet MS"/>
              </a:rPr>
              <a:t>invocando una  </a:t>
            </a:r>
            <a:r>
              <a:rPr dirty="0" sz="1200" spc="-40">
                <a:latin typeface="Trebuchet MS"/>
                <a:cs typeface="Trebuchet MS"/>
              </a:rPr>
              <a:t>arma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luz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destruyó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ser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alguna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llamó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amigo,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mejor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amigo.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0190" y="4416742"/>
            <a:ext cx="3155695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9819" y="433323"/>
            <a:ext cx="74606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Trebuchet MS"/>
                <a:cs typeface="Trebuchet MS"/>
              </a:rPr>
              <a:t>Año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2142,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nacido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6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Jóvenes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características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peculiares.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¿Por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siete?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preguntarás,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esto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debido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 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5">
                <a:latin typeface="Trebuchet MS"/>
                <a:cs typeface="Trebuchet MS"/>
              </a:rPr>
              <a:t>ella </a:t>
            </a:r>
            <a:r>
              <a:rPr dirty="0" sz="1200" spc="-30">
                <a:latin typeface="Trebuchet MS"/>
                <a:cs typeface="Trebuchet MS"/>
              </a:rPr>
              <a:t>sigue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65">
                <a:latin typeface="Trebuchet MS"/>
                <a:cs typeface="Trebuchet MS"/>
              </a:rPr>
              <a:t>vida, </a:t>
            </a:r>
            <a:r>
              <a:rPr dirty="0" sz="1200" spc="-45">
                <a:latin typeface="Trebuchet MS"/>
                <a:cs typeface="Trebuchet MS"/>
              </a:rPr>
              <a:t>observando, </a:t>
            </a:r>
            <a:r>
              <a:rPr dirty="0" sz="1200" spc="-40">
                <a:latin typeface="Trebuchet MS"/>
                <a:cs typeface="Trebuchet MS"/>
              </a:rPr>
              <a:t>vigilando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protegiendo </a:t>
            </a:r>
            <a:r>
              <a:rPr dirty="0" sz="1200" spc="-45">
                <a:latin typeface="Trebuchet MS"/>
                <a:cs typeface="Trebuchet MS"/>
              </a:rPr>
              <a:t>a este </a:t>
            </a:r>
            <a:r>
              <a:rPr dirty="0" sz="1200" spc="-50">
                <a:latin typeface="Trebuchet MS"/>
                <a:cs typeface="Trebuchet MS"/>
              </a:rPr>
              <a:t>planeta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5">
                <a:latin typeface="Trebuchet MS"/>
                <a:cs typeface="Trebuchet MS"/>
              </a:rPr>
              <a:t>alguna </a:t>
            </a:r>
            <a:r>
              <a:rPr dirty="0" sz="1200" spc="-45">
                <a:latin typeface="Trebuchet MS"/>
                <a:cs typeface="Trebuchet MS"/>
              </a:rPr>
              <a:t>vez llamó </a:t>
            </a:r>
            <a:r>
              <a:rPr dirty="0" sz="1200" spc="-40">
                <a:latin typeface="Trebuchet MS"/>
                <a:cs typeface="Trebuchet MS"/>
              </a:rPr>
              <a:t>hogar: </a:t>
            </a:r>
            <a:r>
              <a:rPr dirty="0" sz="1200" spc="-10">
                <a:latin typeface="Trebuchet MS"/>
                <a:cs typeface="Trebuchet MS"/>
              </a:rPr>
              <a:t>Solo  </a:t>
            </a:r>
            <a:r>
              <a:rPr dirty="0" sz="1200" spc="-45">
                <a:latin typeface="Trebuchet MS"/>
                <a:cs typeface="Trebuchet MS"/>
              </a:rPr>
              <a:t>quedaba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esperar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descubrieran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podían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hacer.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9819" y="1164907"/>
            <a:ext cx="7458075" cy="5753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Año</a:t>
            </a:r>
            <a:r>
              <a:rPr dirty="0" spc="-60"/>
              <a:t> </a:t>
            </a:r>
            <a:r>
              <a:rPr dirty="0" spc="-65"/>
              <a:t>2150,</a:t>
            </a:r>
            <a:r>
              <a:rPr dirty="0" spc="-55"/>
              <a:t> </a:t>
            </a:r>
            <a:r>
              <a:rPr dirty="0" spc="-60"/>
              <a:t>parece </a:t>
            </a:r>
            <a:r>
              <a:rPr dirty="0" spc="-45"/>
              <a:t>ser</a:t>
            </a:r>
            <a:r>
              <a:rPr dirty="0" spc="-55"/>
              <a:t> </a:t>
            </a:r>
            <a:r>
              <a:rPr dirty="0" spc="-50"/>
              <a:t>que</a:t>
            </a:r>
            <a:r>
              <a:rPr dirty="0" spc="-60"/>
              <a:t> </a:t>
            </a:r>
            <a:r>
              <a:rPr dirty="0" spc="-45"/>
              <a:t>de</a:t>
            </a:r>
            <a:r>
              <a:rPr dirty="0" spc="-55"/>
              <a:t> </a:t>
            </a:r>
            <a:r>
              <a:rPr dirty="0" spc="-35"/>
              <a:t>alguna</a:t>
            </a:r>
            <a:r>
              <a:rPr dirty="0" spc="-60"/>
              <a:t> </a:t>
            </a:r>
            <a:r>
              <a:rPr dirty="0" spc="-45"/>
              <a:t>manera</a:t>
            </a:r>
            <a:r>
              <a:rPr dirty="0" spc="-70"/>
              <a:t> </a:t>
            </a:r>
            <a:r>
              <a:rPr dirty="0" spc="-30"/>
              <a:t>los</a:t>
            </a:r>
            <a:r>
              <a:rPr dirty="0" spc="-60"/>
              <a:t> </a:t>
            </a:r>
            <a:r>
              <a:rPr dirty="0"/>
              <a:t>6</a:t>
            </a:r>
            <a:r>
              <a:rPr dirty="0" spc="-70"/>
              <a:t> </a:t>
            </a:r>
            <a:r>
              <a:rPr dirty="0" spc="-35"/>
              <a:t>pequeños</a:t>
            </a:r>
            <a:r>
              <a:rPr dirty="0" spc="-65"/>
              <a:t> </a:t>
            </a:r>
            <a:r>
              <a:rPr dirty="0" spc="-35"/>
              <a:t>se</a:t>
            </a:r>
            <a:r>
              <a:rPr dirty="0" spc="-55"/>
              <a:t> </a:t>
            </a:r>
            <a:r>
              <a:rPr dirty="0" spc="-45"/>
              <a:t>encontraron</a:t>
            </a:r>
            <a:r>
              <a:rPr dirty="0" spc="-60"/>
              <a:t> cara</a:t>
            </a:r>
            <a:r>
              <a:rPr dirty="0" spc="-65"/>
              <a:t> </a:t>
            </a:r>
            <a:r>
              <a:rPr dirty="0" spc="-45"/>
              <a:t>a</a:t>
            </a:r>
            <a:r>
              <a:rPr dirty="0" spc="-65"/>
              <a:t> </a:t>
            </a:r>
            <a:r>
              <a:rPr dirty="0" spc="-60"/>
              <a:t>cara</a:t>
            </a:r>
            <a:r>
              <a:rPr dirty="0" spc="-70"/>
              <a:t> </a:t>
            </a:r>
            <a:r>
              <a:rPr dirty="0" spc="-20"/>
              <a:t>y</a:t>
            </a:r>
            <a:r>
              <a:rPr dirty="0" spc="-55"/>
              <a:t> </a:t>
            </a:r>
            <a:r>
              <a:rPr dirty="0" spc="-15"/>
              <a:t>sus</a:t>
            </a:r>
            <a:r>
              <a:rPr dirty="0" spc="-60"/>
              <a:t> </a:t>
            </a:r>
            <a:r>
              <a:rPr dirty="0" spc="-30"/>
              <a:t>memorias</a:t>
            </a:r>
            <a:r>
              <a:rPr dirty="0" spc="-65"/>
              <a:t> </a:t>
            </a:r>
            <a:r>
              <a:rPr dirty="0" spc="-40"/>
              <a:t>invadieron</a:t>
            </a:r>
            <a:r>
              <a:rPr dirty="0" spc="-50"/>
              <a:t> </a:t>
            </a:r>
            <a:r>
              <a:rPr dirty="0" spc="-15"/>
              <a:t>sus  </a:t>
            </a:r>
            <a:r>
              <a:rPr dirty="0" spc="-50"/>
              <a:t>jóvenes </a:t>
            </a:r>
            <a:r>
              <a:rPr dirty="0" spc="-35"/>
              <a:t>mentes </a:t>
            </a:r>
            <a:r>
              <a:rPr dirty="0" spc="-45"/>
              <a:t>de </a:t>
            </a:r>
            <a:r>
              <a:rPr dirty="0" spc="-30"/>
              <a:t>niños </a:t>
            </a:r>
            <a:r>
              <a:rPr dirty="0" spc="-45"/>
              <a:t>pequeños. </a:t>
            </a:r>
            <a:r>
              <a:rPr dirty="0" spc="-25"/>
              <a:t>Ahora </a:t>
            </a:r>
            <a:r>
              <a:rPr dirty="0" spc="-15"/>
              <a:t>mismo </a:t>
            </a:r>
            <a:r>
              <a:rPr dirty="0" spc="-40"/>
              <a:t>están </a:t>
            </a:r>
            <a:r>
              <a:rPr dirty="0" spc="-45"/>
              <a:t>maldiciendo a </a:t>
            </a:r>
            <a:r>
              <a:rPr dirty="0" spc="-30"/>
              <a:t>Shadow, </a:t>
            </a:r>
            <a:r>
              <a:rPr dirty="0" spc="-45"/>
              <a:t>aunque </a:t>
            </a:r>
            <a:r>
              <a:rPr dirty="0" spc="-40"/>
              <a:t>ahora </a:t>
            </a:r>
            <a:r>
              <a:rPr dirty="0" spc="-35"/>
              <a:t>se </a:t>
            </a:r>
            <a:r>
              <a:rPr dirty="0" spc="-50"/>
              <a:t>llama </a:t>
            </a:r>
            <a:r>
              <a:rPr dirty="0" spc="-55"/>
              <a:t>Taylor, </a:t>
            </a:r>
            <a:r>
              <a:rPr dirty="0" spc="-30"/>
              <a:t>es </a:t>
            </a:r>
            <a:r>
              <a:rPr dirty="0" spc="-35"/>
              <a:t>un  </a:t>
            </a:r>
            <a:r>
              <a:rPr dirty="0" spc="-55"/>
              <a:t>cascarrabias</a:t>
            </a:r>
            <a:r>
              <a:rPr dirty="0" spc="-80"/>
              <a:t> </a:t>
            </a:r>
            <a:r>
              <a:rPr dirty="0" spc="-40"/>
              <a:t>pero</a:t>
            </a:r>
            <a:r>
              <a:rPr dirty="0" spc="-120"/>
              <a:t> </a:t>
            </a:r>
            <a:r>
              <a:rPr dirty="0" spc="-30"/>
              <a:t>es</a:t>
            </a:r>
            <a:r>
              <a:rPr dirty="0" spc="-125"/>
              <a:t> </a:t>
            </a:r>
            <a:r>
              <a:rPr dirty="0" spc="-20"/>
              <a:t>muy</a:t>
            </a:r>
            <a:r>
              <a:rPr dirty="0" spc="-114"/>
              <a:t> </a:t>
            </a:r>
            <a:r>
              <a:rPr dirty="0" spc="-55"/>
              <a:t>inteligente,</a:t>
            </a:r>
            <a:r>
              <a:rPr dirty="0" spc="-150"/>
              <a:t> </a:t>
            </a:r>
            <a:r>
              <a:rPr dirty="0" spc="-45"/>
              <a:t>a</a:t>
            </a:r>
            <a:r>
              <a:rPr dirty="0" spc="-125"/>
              <a:t> </a:t>
            </a:r>
            <a:r>
              <a:rPr dirty="0" spc="-25"/>
              <a:t>su</a:t>
            </a:r>
            <a:r>
              <a:rPr dirty="0" spc="-120"/>
              <a:t> </a:t>
            </a:r>
            <a:r>
              <a:rPr dirty="0" spc="-55"/>
              <a:t>corta</a:t>
            </a:r>
            <a:r>
              <a:rPr dirty="0" spc="-120"/>
              <a:t> </a:t>
            </a:r>
            <a:r>
              <a:rPr dirty="0" spc="-45"/>
              <a:t>edad</a:t>
            </a:r>
            <a:r>
              <a:rPr dirty="0" spc="-120"/>
              <a:t> </a:t>
            </a:r>
            <a:r>
              <a:rPr dirty="0" spc="-30"/>
              <a:t>ha</a:t>
            </a:r>
            <a:r>
              <a:rPr dirty="0" spc="-110"/>
              <a:t> </a:t>
            </a:r>
            <a:r>
              <a:rPr dirty="0" spc="-20"/>
              <a:t>ganado</a:t>
            </a:r>
            <a:r>
              <a:rPr dirty="0" spc="-120"/>
              <a:t> </a:t>
            </a:r>
            <a:r>
              <a:rPr dirty="0" spc="-30"/>
              <a:t>un</a:t>
            </a:r>
            <a:r>
              <a:rPr dirty="0" spc="-110"/>
              <a:t> </a:t>
            </a:r>
            <a:r>
              <a:rPr dirty="0" spc="-50"/>
              <a:t>récord</a:t>
            </a:r>
            <a:r>
              <a:rPr dirty="0" spc="-125"/>
              <a:t> </a:t>
            </a:r>
            <a:r>
              <a:rPr dirty="0" spc="-50"/>
              <a:t>que</a:t>
            </a:r>
            <a:r>
              <a:rPr dirty="0" spc="-120"/>
              <a:t> </a:t>
            </a:r>
            <a:r>
              <a:rPr dirty="0" spc="-15"/>
              <a:t>no</a:t>
            </a:r>
            <a:r>
              <a:rPr dirty="0" spc="-120"/>
              <a:t> </a:t>
            </a:r>
            <a:r>
              <a:rPr dirty="0" spc="-20"/>
              <a:t>voy</a:t>
            </a:r>
            <a:r>
              <a:rPr dirty="0" spc="-135"/>
              <a:t> </a:t>
            </a:r>
            <a:r>
              <a:rPr dirty="0" spc="-45"/>
              <a:t>a</a:t>
            </a:r>
            <a:r>
              <a:rPr dirty="0" spc="-125"/>
              <a:t> </a:t>
            </a:r>
            <a:r>
              <a:rPr dirty="0" spc="-40"/>
              <a:t>mencionar</a:t>
            </a:r>
            <a:r>
              <a:rPr dirty="0" spc="-120"/>
              <a:t> </a:t>
            </a:r>
            <a:r>
              <a:rPr dirty="0" spc="-45"/>
              <a:t>porque</a:t>
            </a:r>
            <a:r>
              <a:rPr dirty="0" spc="-114"/>
              <a:t> </a:t>
            </a:r>
            <a:r>
              <a:rPr dirty="0" spc="-15"/>
              <a:t>no</a:t>
            </a:r>
            <a:r>
              <a:rPr dirty="0" spc="-140"/>
              <a:t> </a:t>
            </a:r>
            <a:r>
              <a:rPr dirty="0" spc="-60"/>
              <a:t>quiero.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9819" y="1897379"/>
            <a:ext cx="745934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rebuchet MS"/>
                <a:cs typeface="Trebuchet MS"/>
              </a:rPr>
              <a:t>Light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ha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aparecido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frente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ellos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después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tanto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tiempo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contentos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volver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verla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aunque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querían  </a:t>
            </a:r>
            <a:r>
              <a:rPr dirty="0" sz="1200" spc="-80">
                <a:latin typeface="Trebuchet MS"/>
                <a:cs typeface="Trebuchet MS"/>
              </a:rPr>
              <a:t>alejar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10">
                <a:latin typeface="Trebuchet MS"/>
                <a:cs typeface="Trebuchet MS"/>
              </a:rPr>
              <a:t>Shadow </a:t>
            </a:r>
            <a:r>
              <a:rPr dirty="0" sz="1200" spc="-55">
                <a:latin typeface="Trebuchet MS"/>
                <a:cs typeface="Trebuchet MS"/>
              </a:rPr>
              <a:t>(Taylor)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35">
                <a:latin typeface="Trebuchet MS"/>
                <a:cs typeface="Trebuchet MS"/>
              </a:rPr>
              <a:t>toda </a:t>
            </a:r>
            <a:r>
              <a:rPr dirty="0" sz="1200" spc="-55">
                <a:latin typeface="Trebuchet MS"/>
                <a:cs typeface="Trebuchet MS"/>
              </a:rPr>
              <a:t>costa, </a:t>
            </a:r>
            <a:r>
              <a:rPr dirty="0" sz="1200" spc="-10">
                <a:latin typeface="Trebuchet MS"/>
                <a:cs typeface="Trebuchet MS"/>
              </a:rPr>
              <a:t>son </a:t>
            </a:r>
            <a:r>
              <a:rPr dirty="0" sz="1200" spc="-30">
                <a:latin typeface="Trebuchet MS"/>
                <a:cs typeface="Trebuchet MS"/>
              </a:rPr>
              <a:t>unas </a:t>
            </a:r>
            <a:r>
              <a:rPr dirty="0" sz="1200" spc="-60">
                <a:latin typeface="Trebuchet MS"/>
                <a:cs typeface="Trebuchet MS"/>
              </a:rPr>
              <a:t>ternuritas. </a:t>
            </a:r>
            <a:r>
              <a:rPr dirty="0" sz="1200" spc="-25">
                <a:latin typeface="Trebuchet MS"/>
                <a:cs typeface="Trebuchet MS"/>
              </a:rPr>
              <a:t>Por </a:t>
            </a:r>
            <a:r>
              <a:rPr dirty="0" sz="1200" spc="-50">
                <a:latin typeface="Trebuchet MS"/>
                <a:cs typeface="Trebuchet MS"/>
              </a:rPr>
              <a:t>fin </a:t>
            </a:r>
            <a:r>
              <a:rPr dirty="0" sz="1200" spc="-40">
                <a:latin typeface="Trebuchet MS"/>
                <a:cs typeface="Trebuchet MS"/>
              </a:rPr>
              <a:t>están </a:t>
            </a:r>
            <a:r>
              <a:rPr dirty="0" sz="1200" spc="-20">
                <a:latin typeface="Trebuchet MS"/>
                <a:cs typeface="Trebuchet MS"/>
              </a:rPr>
              <a:t>todos </a:t>
            </a:r>
            <a:r>
              <a:rPr dirty="0" sz="1200" spc="-60">
                <a:latin typeface="Trebuchet MS"/>
                <a:cs typeface="Trebuchet MS"/>
              </a:rPr>
              <a:t>juntos, felices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disfrutando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65">
                <a:latin typeface="Trebuchet MS"/>
                <a:cs typeface="Trebuchet MS"/>
              </a:rPr>
              <a:t>vida,  </a:t>
            </a:r>
            <a:r>
              <a:rPr dirty="0" sz="1200" spc="-40">
                <a:latin typeface="Trebuchet MS"/>
                <a:cs typeface="Trebuchet MS"/>
              </a:rPr>
              <a:t>pero </a:t>
            </a:r>
            <a:r>
              <a:rPr dirty="0" sz="1200" spc="-35">
                <a:latin typeface="Trebuchet MS"/>
                <a:cs typeface="Trebuchet MS"/>
              </a:rPr>
              <a:t>Shadow(Taylor) </a:t>
            </a:r>
            <a:r>
              <a:rPr dirty="0" sz="1200" spc="-40">
                <a:latin typeface="Trebuchet MS"/>
                <a:cs typeface="Trebuchet MS"/>
              </a:rPr>
              <a:t>volvió </a:t>
            </a:r>
            <a:r>
              <a:rPr dirty="0" sz="1200" spc="-45">
                <a:latin typeface="Trebuchet MS"/>
                <a:cs typeface="Trebuchet MS"/>
              </a:rPr>
              <a:t>a ser </a:t>
            </a:r>
            <a:r>
              <a:rPr dirty="0" sz="1200" spc="-30">
                <a:latin typeface="Trebuchet MS"/>
                <a:cs typeface="Trebuchet MS"/>
              </a:rPr>
              <a:t>consumido </a:t>
            </a:r>
            <a:r>
              <a:rPr dirty="0" sz="1200" spc="-35">
                <a:latin typeface="Trebuchet MS"/>
                <a:cs typeface="Trebuchet MS"/>
              </a:rPr>
              <a:t>por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55">
                <a:latin typeface="Trebuchet MS"/>
                <a:cs typeface="Trebuchet MS"/>
              </a:rPr>
              <a:t>poder, </a:t>
            </a:r>
            <a:r>
              <a:rPr dirty="0" sz="1200" spc="-50">
                <a:latin typeface="Trebuchet MS"/>
                <a:cs typeface="Trebuchet MS"/>
              </a:rPr>
              <a:t>este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45">
                <a:latin typeface="Trebuchet MS"/>
                <a:cs typeface="Trebuchet MS"/>
              </a:rPr>
              <a:t>ser </a:t>
            </a:r>
            <a:r>
              <a:rPr dirty="0" sz="1200" spc="-30">
                <a:latin typeface="Trebuchet MS"/>
                <a:cs typeface="Trebuchet MS"/>
              </a:rPr>
              <a:t>solo un niño </a:t>
            </a:r>
            <a:r>
              <a:rPr dirty="0" sz="1200" spc="-55">
                <a:latin typeface="Trebuchet MS"/>
                <a:cs typeface="Trebuchet MS"/>
              </a:rPr>
              <a:t>era débil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25">
                <a:latin typeface="Trebuchet MS"/>
                <a:cs typeface="Trebuchet MS"/>
              </a:rPr>
              <a:t>Light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45">
                <a:latin typeface="Trebuchet MS"/>
                <a:cs typeface="Trebuchet MS"/>
              </a:rPr>
              <a:t>venció  </a:t>
            </a:r>
            <a:r>
              <a:rPr dirty="0" sz="1200" spc="-55">
                <a:latin typeface="Trebuchet MS"/>
                <a:cs typeface="Trebuchet MS"/>
              </a:rPr>
              <a:t>rápidamente,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20">
                <a:latin typeface="Trebuchet MS"/>
                <a:cs typeface="Trebuchet MS"/>
              </a:rPr>
              <a:t>mundo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50">
                <a:latin typeface="Trebuchet MS"/>
                <a:cs typeface="Trebuchet MS"/>
              </a:rPr>
              <a:t>teme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20">
                <a:latin typeface="Trebuchet MS"/>
                <a:cs typeface="Trebuchet MS"/>
              </a:rPr>
              <a:t>Light y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pequeños,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única </a:t>
            </a:r>
            <a:r>
              <a:rPr dirty="0" sz="1200" spc="-35">
                <a:latin typeface="Trebuchet MS"/>
                <a:cs typeface="Trebuchet MS"/>
              </a:rPr>
              <a:t>forma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puedan </a:t>
            </a:r>
            <a:r>
              <a:rPr dirty="0" sz="1200" spc="-50">
                <a:latin typeface="Trebuchet MS"/>
                <a:cs typeface="Trebuchet MS"/>
              </a:rPr>
              <a:t>estar </a:t>
            </a:r>
            <a:r>
              <a:rPr dirty="0" sz="1200" spc="-45">
                <a:latin typeface="Trebuchet MS"/>
                <a:cs typeface="Trebuchet MS"/>
              </a:rPr>
              <a:t>en paz </a:t>
            </a:r>
            <a:r>
              <a:rPr dirty="0" sz="1200" spc="-30">
                <a:latin typeface="Trebuchet MS"/>
                <a:cs typeface="Trebuchet MS"/>
              </a:rPr>
              <a:t>es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0">
                <a:latin typeface="Trebuchet MS"/>
                <a:cs typeface="Trebuchet MS"/>
              </a:rPr>
              <a:t>Light </a:t>
            </a:r>
            <a:r>
              <a:rPr dirty="0" sz="1200" spc="-40">
                <a:latin typeface="Trebuchet MS"/>
                <a:cs typeface="Trebuchet MS"/>
              </a:rPr>
              <a:t>se  </a:t>
            </a:r>
            <a:r>
              <a:rPr dirty="0" sz="1200" spc="-60">
                <a:latin typeface="Trebuchet MS"/>
                <a:cs typeface="Trebuchet MS"/>
              </a:rPr>
              <a:t>lleve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30">
                <a:latin typeface="Trebuchet MS"/>
                <a:cs typeface="Trebuchet MS"/>
              </a:rPr>
              <a:t>los niños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70">
                <a:latin typeface="Trebuchet MS"/>
                <a:cs typeface="Trebuchet MS"/>
              </a:rPr>
              <a:t>ella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20">
                <a:latin typeface="Trebuchet MS"/>
                <a:cs typeface="Trebuchet MS"/>
              </a:rPr>
              <a:t>mundo </a:t>
            </a:r>
            <a:r>
              <a:rPr dirty="0" sz="1200" spc="-80">
                <a:latin typeface="Trebuchet MS"/>
                <a:cs typeface="Trebuchet MS"/>
              </a:rPr>
              <a:t>el </a:t>
            </a:r>
            <a:r>
              <a:rPr dirty="0" sz="1200" spc="-65">
                <a:latin typeface="Trebuchet MS"/>
                <a:cs typeface="Trebuchet MS"/>
              </a:rPr>
              <a:t>cual </a:t>
            </a:r>
            <a:r>
              <a:rPr dirty="0" sz="1200" spc="-55">
                <a:latin typeface="Trebuchet MS"/>
                <a:cs typeface="Trebuchet MS"/>
              </a:rPr>
              <a:t>fue </a:t>
            </a:r>
            <a:r>
              <a:rPr dirty="0" sz="1200" spc="-50">
                <a:latin typeface="Trebuchet MS"/>
                <a:cs typeface="Trebuchet MS"/>
              </a:rPr>
              <a:t>creado </a:t>
            </a:r>
            <a:r>
              <a:rPr dirty="0" sz="1200" spc="-40">
                <a:latin typeface="Trebuchet MS"/>
                <a:cs typeface="Trebuchet MS"/>
              </a:rPr>
              <a:t>cuando </a:t>
            </a:r>
            <a:r>
              <a:rPr dirty="0" sz="1200" spc="-65">
                <a:latin typeface="Trebuchet MS"/>
                <a:cs typeface="Trebuchet MS"/>
              </a:rPr>
              <a:t>ella </a:t>
            </a:r>
            <a:r>
              <a:rPr dirty="0" sz="1200" spc="-45">
                <a:latin typeface="Trebuchet MS"/>
                <a:cs typeface="Trebuchet MS"/>
              </a:rPr>
              <a:t>nació </a:t>
            </a:r>
            <a:r>
              <a:rPr dirty="0" sz="1200" spc="-55">
                <a:latin typeface="Trebuchet MS"/>
                <a:cs typeface="Trebuchet MS"/>
              </a:rPr>
              <a:t>hace </a:t>
            </a:r>
            <a:r>
              <a:rPr dirty="0" sz="1200" spc="-30">
                <a:latin typeface="Trebuchet MS"/>
                <a:cs typeface="Trebuchet MS"/>
              </a:rPr>
              <a:t>mucho </a:t>
            </a:r>
            <a:r>
              <a:rPr dirty="0" sz="1200" spc="-40">
                <a:latin typeface="Trebuchet MS"/>
                <a:cs typeface="Trebuchet MS"/>
              </a:rPr>
              <a:t>tiempo </a:t>
            </a:r>
            <a:r>
              <a:rPr dirty="0" sz="1200" spc="-65">
                <a:latin typeface="Trebuchet MS"/>
                <a:cs typeface="Trebuchet MS"/>
              </a:rPr>
              <a:t>atrás, </a:t>
            </a:r>
            <a:r>
              <a:rPr dirty="0" sz="1200" spc="-45">
                <a:latin typeface="Trebuchet MS"/>
                <a:cs typeface="Trebuchet MS"/>
              </a:rPr>
              <a:t>dicho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5">
                <a:latin typeface="Trebuchet MS"/>
                <a:cs typeface="Trebuchet MS"/>
              </a:rPr>
              <a:t>hecho,  </a:t>
            </a:r>
            <a:r>
              <a:rPr dirty="0" sz="1200" spc="-20">
                <a:latin typeface="Trebuchet MS"/>
                <a:cs typeface="Trebuchet MS"/>
              </a:rPr>
              <a:t>Light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45">
                <a:latin typeface="Trebuchet MS"/>
                <a:cs typeface="Trebuchet MS"/>
              </a:rPr>
              <a:t>estaba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25">
                <a:latin typeface="Trebuchet MS"/>
                <a:cs typeface="Trebuchet MS"/>
              </a:rPr>
              <a:t>niños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60">
                <a:latin typeface="Trebuchet MS"/>
                <a:cs typeface="Trebuchet MS"/>
              </a:rPr>
              <a:t>planeta,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65">
                <a:latin typeface="Trebuchet MS"/>
                <a:cs typeface="Trebuchet MS"/>
              </a:rPr>
              <a:t>cual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45">
                <a:latin typeface="Trebuchet MS"/>
                <a:cs typeface="Trebuchet MS"/>
              </a:rPr>
              <a:t>bastante </a:t>
            </a:r>
            <a:r>
              <a:rPr dirty="0" sz="1200" spc="-50">
                <a:latin typeface="Trebuchet MS"/>
                <a:cs typeface="Trebuchet MS"/>
              </a:rPr>
              <a:t>parecido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tierra </a:t>
            </a:r>
            <a:r>
              <a:rPr dirty="0" sz="1200" spc="-30">
                <a:latin typeface="Trebuchet MS"/>
                <a:cs typeface="Trebuchet MS"/>
              </a:rPr>
              <a:t>solo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15">
                <a:latin typeface="Trebuchet MS"/>
                <a:cs typeface="Trebuchet MS"/>
              </a:rPr>
              <a:t>más </a:t>
            </a:r>
            <a:r>
              <a:rPr dirty="0" sz="1200" spc="-45">
                <a:latin typeface="Trebuchet MS"/>
                <a:cs typeface="Trebuchet MS"/>
              </a:rPr>
              <a:t>elegante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50">
                <a:latin typeface="Trebuchet MS"/>
                <a:cs typeface="Trebuchet MS"/>
              </a:rPr>
              <a:t>majestuoso, ahí </a:t>
            </a:r>
            <a:r>
              <a:rPr dirty="0" sz="1200" spc="-65">
                <a:latin typeface="Trebuchet MS"/>
                <a:cs typeface="Trebuchet MS"/>
              </a:rPr>
              <a:t>ella </a:t>
            </a:r>
            <a:r>
              <a:rPr dirty="0" sz="1200" spc="-45">
                <a:latin typeface="Trebuchet MS"/>
                <a:cs typeface="Trebuchet MS"/>
              </a:rPr>
              <a:t>les </a:t>
            </a:r>
            <a:r>
              <a:rPr dirty="0" sz="1200" spc="-30">
                <a:latin typeface="Trebuchet MS"/>
                <a:cs typeface="Trebuchet MS"/>
              </a:rPr>
              <a:t>enseñó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5">
                <a:latin typeface="Trebuchet MS"/>
                <a:cs typeface="Trebuchet MS"/>
              </a:rPr>
              <a:t>controlar </a:t>
            </a:r>
            <a:r>
              <a:rPr dirty="0" sz="1200" spc="-15">
                <a:latin typeface="Trebuchet MS"/>
                <a:cs typeface="Trebuchet MS"/>
              </a:rPr>
              <a:t>sus </a:t>
            </a:r>
            <a:r>
              <a:rPr dirty="0" sz="1200" spc="-35">
                <a:latin typeface="Trebuchet MS"/>
                <a:cs typeface="Trebuchet MS"/>
              </a:rPr>
              <a:t>poderes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20">
                <a:latin typeface="Trebuchet MS"/>
                <a:cs typeface="Trebuchet MS"/>
              </a:rPr>
              <a:t>más </a:t>
            </a:r>
            <a:r>
              <a:rPr dirty="0" sz="1200" spc="-40">
                <a:latin typeface="Trebuchet MS"/>
                <a:cs typeface="Trebuchet MS"/>
              </a:rPr>
              <a:t>que </a:t>
            </a:r>
            <a:r>
              <a:rPr dirty="0" sz="1200" spc="-50">
                <a:latin typeface="Trebuchet MS"/>
                <a:cs typeface="Trebuchet MS"/>
              </a:rPr>
              <a:t>pudo,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entrenó día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noche </a:t>
            </a:r>
            <a:r>
              <a:rPr dirty="0" sz="1200" spc="-50">
                <a:latin typeface="Trebuchet MS"/>
                <a:cs typeface="Trebuchet MS"/>
              </a:rPr>
              <a:t>para que </a:t>
            </a:r>
            <a:r>
              <a:rPr dirty="0" sz="1200" spc="-30">
                <a:latin typeface="Trebuchet MS"/>
                <a:cs typeface="Trebuchet MS"/>
              </a:rPr>
              <a:t>algún </a:t>
            </a:r>
            <a:r>
              <a:rPr dirty="0" sz="1200" spc="-45">
                <a:latin typeface="Trebuchet MS"/>
                <a:cs typeface="Trebuchet MS"/>
              </a:rPr>
              <a:t>día  </a:t>
            </a:r>
            <a:r>
              <a:rPr dirty="0" sz="1200" spc="-25">
                <a:latin typeface="Trebuchet MS"/>
                <a:cs typeface="Trebuchet MS"/>
              </a:rPr>
              <a:t>estos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pudieran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proteger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universo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tal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como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conocemos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cuenta.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7504" y="508317"/>
            <a:ext cx="2875661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4826" y="938149"/>
            <a:ext cx="97155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618615"/>
            <a:ext cx="7494270" cy="277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vez,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lejano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bosque,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encontraba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cabaña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entre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medio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árboles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Un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dos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niños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  eran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hermanos</a:t>
            </a:r>
            <a:r>
              <a:rPr dirty="0" sz="1200" spc="-125">
                <a:latin typeface="Trebuchet MS"/>
                <a:cs typeface="Trebuchet MS"/>
              </a:rPr>
              <a:t> 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niño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llamaba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Lucas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niña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anastasia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.Ella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mayor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90">
                <a:latin typeface="Trebuchet MS"/>
                <a:cs typeface="Trebuchet MS"/>
              </a:rPr>
              <a:t>3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hermanos.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5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día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mañana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salieron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buscar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moras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árboles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mamá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preparara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kuchen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venderlos 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5">
                <a:latin typeface="Trebuchet MS"/>
                <a:cs typeface="Trebuchet MS"/>
              </a:rPr>
              <a:t>ellos </a:t>
            </a:r>
            <a:r>
              <a:rPr dirty="0" sz="1200" spc="-10">
                <a:latin typeface="Trebuchet MS"/>
                <a:cs typeface="Trebuchet MS"/>
              </a:rPr>
              <a:t>no </a:t>
            </a:r>
            <a:r>
              <a:rPr dirty="0" sz="1200" spc="-50">
                <a:latin typeface="Trebuchet MS"/>
                <a:cs typeface="Trebuchet MS"/>
              </a:rPr>
              <a:t>tenían </a:t>
            </a:r>
            <a:r>
              <a:rPr dirty="0" sz="1200" spc="-30">
                <a:latin typeface="Trebuchet MS"/>
                <a:cs typeface="Trebuchet MS"/>
              </a:rPr>
              <a:t>mucho </a:t>
            </a:r>
            <a:r>
              <a:rPr dirty="0" sz="1200" spc="-55">
                <a:latin typeface="Trebuchet MS"/>
                <a:cs typeface="Trebuchet MS"/>
              </a:rPr>
              <a:t>dinero. </a:t>
            </a:r>
            <a:r>
              <a:rPr dirty="0" sz="1200" spc="-40">
                <a:latin typeface="Trebuchet MS"/>
                <a:cs typeface="Trebuchet MS"/>
              </a:rPr>
              <a:t>Ellos </a:t>
            </a:r>
            <a:r>
              <a:rPr dirty="0" sz="1200" spc="-45">
                <a:latin typeface="Trebuchet MS"/>
                <a:cs typeface="Trebuchet MS"/>
              </a:rPr>
              <a:t>iban </a:t>
            </a:r>
            <a:r>
              <a:rPr dirty="0" sz="1200" spc="-30">
                <a:latin typeface="Trebuchet MS"/>
                <a:cs typeface="Trebuchet MS"/>
              </a:rPr>
              <a:t>todos los </a:t>
            </a:r>
            <a:r>
              <a:rPr dirty="0" sz="1200" spc="-40">
                <a:latin typeface="Trebuchet MS"/>
                <a:cs typeface="Trebuchet MS"/>
              </a:rPr>
              <a:t>días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0">
                <a:latin typeface="Trebuchet MS"/>
                <a:cs typeface="Trebuchet MS"/>
              </a:rPr>
              <a:t>caminar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45">
                <a:latin typeface="Trebuchet MS"/>
                <a:cs typeface="Trebuchet MS"/>
              </a:rPr>
              <a:t>bosque, pero </a:t>
            </a:r>
            <a:r>
              <a:rPr dirty="0" sz="1200" spc="-35">
                <a:latin typeface="Trebuchet MS"/>
                <a:cs typeface="Trebuchet MS"/>
              </a:rPr>
              <a:t>una mañana Lucas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60">
                <a:latin typeface="Trebuchet MS"/>
                <a:cs typeface="Trebuchet MS"/>
              </a:rPr>
              <a:t>dice </a:t>
            </a:r>
            <a:r>
              <a:rPr dirty="0" sz="1200" spc="-45">
                <a:latin typeface="Trebuchet MS"/>
                <a:cs typeface="Trebuchet MS"/>
              </a:rPr>
              <a:t>a  </a:t>
            </a:r>
            <a:r>
              <a:rPr dirty="0" sz="1200" spc="-30">
                <a:latin typeface="Trebuchet MS"/>
                <a:cs typeface="Trebuchet MS"/>
              </a:rPr>
              <a:t>Anastasia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5">
                <a:latin typeface="Trebuchet MS"/>
                <a:cs typeface="Trebuchet MS"/>
              </a:rPr>
              <a:t>quiere entrar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5">
                <a:latin typeface="Trebuchet MS"/>
                <a:cs typeface="Trebuchet MS"/>
              </a:rPr>
              <a:t>ver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5">
                <a:latin typeface="Trebuchet MS"/>
                <a:cs typeface="Trebuchet MS"/>
              </a:rPr>
              <a:t>había en </a:t>
            </a:r>
            <a:r>
              <a:rPr dirty="0" sz="1200" spc="-30">
                <a:latin typeface="Trebuchet MS"/>
                <a:cs typeface="Trebuchet MS"/>
              </a:rPr>
              <a:t>esa </a:t>
            </a:r>
            <a:r>
              <a:rPr dirty="0" sz="1200" spc="-55">
                <a:latin typeface="Trebuchet MS"/>
                <a:cs typeface="Trebuchet MS"/>
              </a:rPr>
              <a:t>cabaña. </a:t>
            </a:r>
            <a:r>
              <a:rPr dirty="0" sz="1200" spc="-50">
                <a:latin typeface="Trebuchet MS"/>
                <a:cs typeface="Trebuchet MS"/>
              </a:rPr>
              <a:t>Ella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60">
                <a:latin typeface="Trebuchet MS"/>
                <a:cs typeface="Trebuchet MS"/>
              </a:rPr>
              <a:t>dice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">
                <a:latin typeface="Trebuchet MS"/>
                <a:cs typeface="Trebuchet MS"/>
              </a:rPr>
              <a:t>no </a:t>
            </a:r>
            <a:r>
              <a:rPr dirty="0" sz="1200" spc="-45">
                <a:latin typeface="Trebuchet MS"/>
                <a:cs typeface="Trebuchet MS"/>
              </a:rPr>
              <a:t>porque </a:t>
            </a:r>
            <a:r>
              <a:rPr dirty="0" sz="1200" spc="-30">
                <a:latin typeface="Trebuchet MS"/>
                <a:cs typeface="Trebuchet MS"/>
              </a:rPr>
              <a:t>es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35">
                <a:latin typeface="Trebuchet MS"/>
                <a:cs typeface="Trebuchet MS"/>
              </a:rPr>
              <a:t>peligroso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45">
                <a:latin typeface="Trebuchet MS"/>
                <a:cs typeface="Trebuchet MS"/>
              </a:rPr>
              <a:t>que </a:t>
            </a:r>
            <a:r>
              <a:rPr dirty="0" sz="1200" spc="-10">
                <a:latin typeface="Trebuchet MS"/>
                <a:cs typeface="Trebuchet MS"/>
              </a:rPr>
              <a:t>no  </a:t>
            </a:r>
            <a:r>
              <a:rPr dirty="0" sz="1200" spc="-35">
                <a:latin typeface="Trebuchet MS"/>
                <a:cs typeface="Trebuchet MS"/>
              </a:rPr>
              <a:t>saben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5">
                <a:latin typeface="Trebuchet MS"/>
                <a:cs typeface="Trebuchet MS"/>
              </a:rPr>
              <a:t>hay </a:t>
            </a:r>
            <a:r>
              <a:rPr dirty="0" sz="1200" spc="-70">
                <a:latin typeface="Trebuchet MS"/>
                <a:cs typeface="Trebuchet MS"/>
              </a:rPr>
              <a:t>ahí. </a:t>
            </a:r>
            <a:r>
              <a:rPr dirty="0" sz="1200" spc="-35">
                <a:latin typeface="Trebuchet MS"/>
                <a:cs typeface="Trebuchet MS"/>
              </a:rPr>
              <a:t>Lucas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35">
                <a:latin typeface="Trebuchet MS"/>
                <a:cs typeface="Trebuchet MS"/>
              </a:rPr>
              <a:t>hizo </a:t>
            </a:r>
            <a:r>
              <a:rPr dirty="0" sz="1200" spc="-40">
                <a:latin typeface="Trebuchet MS"/>
                <a:cs typeface="Trebuchet MS"/>
              </a:rPr>
              <a:t>caso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5">
                <a:latin typeface="Trebuchet MS"/>
                <a:cs typeface="Trebuchet MS"/>
              </a:rPr>
              <a:t>hermano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0">
                <a:latin typeface="Trebuchet MS"/>
                <a:cs typeface="Trebuchet MS"/>
              </a:rPr>
              <a:t>entró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cabaña. </a:t>
            </a:r>
            <a:r>
              <a:rPr dirty="0" sz="1200" spc="-20">
                <a:latin typeface="Trebuchet MS"/>
                <a:cs typeface="Trebuchet MS"/>
              </a:rPr>
              <a:t>Después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50">
                <a:latin typeface="Trebuchet MS"/>
                <a:cs typeface="Trebuchet MS"/>
              </a:rPr>
              <a:t>rato </a:t>
            </a:r>
            <a:r>
              <a:rPr dirty="0" sz="1200" spc="-30">
                <a:latin typeface="Trebuchet MS"/>
                <a:cs typeface="Trebuchet MS"/>
              </a:rPr>
              <a:t>Anastasia empezó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llamar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hermano,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contestaba.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15">
                <a:latin typeface="Trebuchet MS"/>
                <a:cs typeface="Trebuchet MS"/>
              </a:rPr>
              <a:t>Al </a:t>
            </a:r>
            <a:r>
              <a:rPr dirty="0" sz="1200" spc="-50">
                <a:latin typeface="Trebuchet MS"/>
                <a:cs typeface="Trebuchet MS"/>
              </a:rPr>
              <a:t>rato </a:t>
            </a:r>
            <a:r>
              <a:rPr dirty="0" sz="1200" spc="-45">
                <a:latin typeface="Trebuchet MS"/>
                <a:cs typeface="Trebuchet MS"/>
              </a:rPr>
              <a:t>después, </a:t>
            </a:r>
            <a:r>
              <a:rPr dirty="0" sz="1200" spc="-25">
                <a:latin typeface="Trebuchet MS"/>
                <a:cs typeface="Trebuchet MS"/>
              </a:rPr>
              <a:t>Lucas </a:t>
            </a:r>
            <a:r>
              <a:rPr dirty="0" sz="1200" spc="-45">
                <a:latin typeface="Trebuchet MS"/>
                <a:cs typeface="Trebuchet MS"/>
              </a:rPr>
              <a:t>llamó 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0">
                <a:latin typeface="Trebuchet MS"/>
                <a:cs typeface="Trebuchet MS"/>
              </a:rPr>
              <a:t>hermano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35">
                <a:latin typeface="Trebuchet MS"/>
                <a:cs typeface="Trebuchet MS"/>
              </a:rPr>
              <a:t>conto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55">
                <a:latin typeface="Trebuchet MS"/>
                <a:cs typeface="Trebuchet MS"/>
              </a:rPr>
              <a:t>abuelita </a:t>
            </a:r>
            <a:r>
              <a:rPr dirty="0" sz="1200" spc="-50">
                <a:latin typeface="Trebuchet MS"/>
                <a:cs typeface="Trebuchet MS"/>
              </a:rPr>
              <a:t>que vivía </a:t>
            </a:r>
            <a:r>
              <a:rPr dirty="0" sz="1200" spc="-40">
                <a:latin typeface="Trebuchet MS"/>
                <a:cs typeface="Trebuchet MS"/>
              </a:rPr>
              <a:t>sola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0">
                <a:latin typeface="Trebuchet MS"/>
                <a:cs typeface="Trebuchet MS"/>
              </a:rPr>
              <a:t>necesitaba </a:t>
            </a:r>
            <a:r>
              <a:rPr dirty="0" sz="1200" spc="-35">
                <a:latin typeface="Trebuchet MS"/>
                <a:cs typeface="Trebuchet MS"/>
              </a:rPr>
              <a:t>ayuda  </a:t>
            </a:r>
            <a:r>
              <a:rPr dirty="0" sz="1200" spc="-30">
                <a:latin typeface="Trebuchet MS"/>
                <a:cs typeface="Trebuchet MS"/>
              </a:rPr>
              <a:t>Anastasia </a:t>
            </a:r>
            <a:r>
              <a:rPr dirty="0" sz="1200" spc="-45">
                <a:latin typeface="Trebuchet MS"/>
                <a:cs typeface="Trebuchet MS"/>
              </a:rPr>
              <a:t>entró </a:t>
            </a:r>
            <a:r>
              <a:rPr dirty="0" sz="1200" spc="-60">
                <a:latin typeface="Trebuchet MS"/>
                <a:cs typeface="Trebuchet MS"/>
              </a:rPr>
              <a:t>junto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5">
                <a:latin typeface="Trebuchet MS"/>
                <a:cs typeface="Trebuchet MS"/>
              </a:rPr>
              <a:t>hermano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vieron a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55">
                <a:latin typeface="Trebuchet MS"/>
                <a:cs typeface="Trebuchet MS"/>
              </a:rPr>
              <a:t>abuelita </a:t>
            </a:r>
            <a:r>
              <a:rPr dirty="0" sz="1200" spc="-45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60">
                <a:latin typeface="Trebuchet MS"/>
                <a:cs typeface="Trebuchet MS"/>
              </a:rPr>
              <a:t>tejiendo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30">
                <a:latin typeface="Trebuchet MS"/>
                <a:cs typeface="Trebuchet MS"/>
              </a:rPr>
              <a:t>poco </a:t>
            </a:r>
            <a:r>
              <a:rPr dirty="0" sz="1200" spc="-45">
                <a:latin typeface="Trebuchet MS"/>
                <a:cs typeface="Trebuchet MS"/>
              </a:rPr>
              <a:t>enferma </a:t>
            </a:r>
            <a:r>
              <a:rPr dirty="0" sz="1200" spc="-125">
                <a:latin typeface="Trebuchet MS"/>
                <a:cs typeface="Trebuchet MS"/>
              </a:rPr>
              <a:t>,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0">
                <a:latin typeface="Trebuchet MS"/>
                <a:cs typeface="Trebuchet MS"/>
              </a:rPr>
              <a:t>niña </a:t>
            </a:r>
            <a:r>
              <a:rPr dirty="0" sz="1200" spc="-70">
                <a:latin typeface="Trebuchet MS"/>
                <a:cs typeface="Trebuchet MS"/>
              </a:rPr>
              <a:t>le  </a:t>
            </a:r>
            <a:r>
              <a:rPr dirty="0" sz="1200" spc="-30">
                <a:latin typeface="Trebuchet MS"/>
                <a:cs typeface="Trebuchet MS"/>
              </a:rPr>
              <a:t>preguntó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podía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ayudar.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Luego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rato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abuelita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vivía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sola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,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tenia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cajón </a:t>
            </a:r>
            <a:r>
              <a:rPr dirty="0" sz="1200" spc="-60">
                <a:latin typeface="Trebuchet MS"/>
                <a:cs typeface="Trebuchet MS"/>
              </a:rPr>
              <a:t>debajo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 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cama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había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leñador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quería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robarle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dinero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cualquier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momento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podía  </a:t>
            </a:r>
            <a:r>
              <a:rPr dirty="0" sz="1200" spc="-60">
                <a:latin typeface="Trebuchet MS"/>
                <a:cs typeface="Trebuchet MS"/>
              </a:rPr>
              <a:t>morir. </a:t>
            </a:r>
            <a:r>
              <a:rPr dirty="0" sz="1200" spc="-25">
                <a:latin typeface="Trebuchet MS"/>
                <a:cs typeface="Trebuchet MS"/>
              </a:rPr>
              <a:t>Le </a:t>
            </a:r>
            <a:r>
              <a:rPr dirty="0" sz="1200" spc="-30">
                <a:latin typeface="Trebuchet MS"/>
                <a:cs typeface="Trebuchet MS"/>
              </a:rPr>
              <a:t>preguntó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0">
                <a:latin typeface="Trebuchet MS"/>
                <a:cs typeface="Trebuchet MS"/>
              </a:rPr>
              <a:t>niña </a:t>
            </a:r>
            <a:r>
              <a:rPr dirty="0" sz="1200" spc="-35">
                <a:latin typeface="Trebuchet MS"/>
                <a:cs typeface="Trebuchet MS"/>
              </a:rPr>
              <a:t>por </a:t>
            </a:r>
            <a:r>
              <a:rPr dirty="0" sz="1200" spc="-50">
                <a:latin typeface="Trebuchet MS"/>
                <a:cs typeface="Trebuchet MS"/>
              </a:rPr>
              <a:t>qué </a:t>
            </a:r>
            <a:r>
              <a:rPr dirty="0" sz="1200" spc="-45">
                <a:latin typeface="Trebuchet MS"/>
                <a:cs typeface="Trebuchet MS"/>
              </a:rPr>
              <a:t>andaba en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5">
                <a:latin typeface="Trebuchet MS"/>
                <a:cs typeface="Trebuchet MS"/>
              </a:rPr>
              <a:t>bosque</a:t>
            </a:r>
            <a:r>
              <a:rPr dirty="0" sz="1200" spc="1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Anastasia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65">
                <a:latin typeface="Trebuchet MS"/>
                <a:cs typeface="Trebuchet MS"/>
              </a:rPr>
              <a:t>dijo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5">
                <a:latin typeface="Trebuchet MS"/>
                <a:cs typeface="Trebuchet MS"/>
              </a:rPr>
              <a:t>su mamá </a:t>
            </a:r>
            <a:r>
              <a:rPr dirty="0" sz="1200" spc="-55">
                <a:latin typeface="Trebuchet MS"/>
                <a:cs typeface="Trebuchet MS"/>
              </a:rPr>
              <a:t>hacía </a:t>
            </a:r>
            <a:r>
              <a:rPr dirty="0" sz="1200" spc="-45">
                <a:latin typeface="Trebuchet MS"/>
                <a:cs typeface="Trebuchet MS"/>
              </a:rPr>
              <a:t>kuchen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luego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55">
                <a:latin typeface="Trebuchet MS"/>
                <a:cs typeface="Trebuchet MS"/>
              </a:rPr>
              <a:t>tarde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vendía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plaza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51651" y="4416742"/>
            <a:ext cx="2130171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6660" y="518223"/>
            <a:ext cx="7151370" cy="8801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/>
              <a:t>Luego </a:t>
            </a:r>
            <a:r>
              <a:rPr dirty="0" sz="1400" spc="-45"/>
              <a:t>de </a:t>
            </a:r>
            <a:r>
              <a:rPr dirty="0" sz="1400" spc="-40"/>
              <a:t>un </a:t>
            </a:r>
            <a:r>
              <a:rPr dirty="0" sz="1400" spc="-75"/>
              <a:t>rato, la </a:t>
            </a:r>
            <a:r>
              <a:rPr dirty="0" sz="1400" spc="-60"/>
              <a:t>abuelita </a:t>
            </a:r>
            <a:r>
              <a:rPr dirty="0" sz="1400" spc="-40"/>
              <a:t>empezó </a:t>
            </a:r>
            <a:r>
              <a:rPr dirty="0" sz="1400" spc="-50"/>
              <a:t>a </a:t>
            </a:r>
            <a:r>
              <a:rPr dirty="0" sz="1400" spc="-55"/>
              <a:t>sentirse </a:t>
            </a:r>
            <a:r>
              <a:rPr dirty="0" sz="1400" spc="-50"/>
              <a:t>mal </a:t>
            </a:r>
            <a:r>
              <a:rPr dirty="0" sz="1400" spc="-20"/>
              <a:t>y </a:t>
            </a:r>
            <a:r>
              <a:rPr dirty="0" sz="1400" spc="-85"/>
              <a:t>le </a:t>
            </a:r>
            <a:r>
              <a:rPr dirty="0" sz="1400" spc="-75"/>
              <a:t>dijo </a:t>
            </a:r>
            <a:r>
              <a:rPr dirty="0" sz="1400" spc="-50"/>
              <a:t>que </a:t>
            </a:r>
            <a:r>
              <a:rPr dirty="0" sz="1400" spc="-65"/>
              <a:t>debajo </a:t>
            </a:r>
            <a:r>
              <a:rPr dirty="0" sz="1400" spc="-45"/>
              <a:t>de </a:t>
            </a:r>
            <a:r>
              <a:rPr dirty="0" sz="1400" spc="-25"/>
              <a:t>su </a:t>
            </a:r>
            <a:r>
              <a:rPr dirty="0" sz="1400" spc="-50"/>
              <a:t>cama había </a:t>
            </a:r>
            <a:r>
              <a:rPr dirty="0" sz="1400" spc="-40"/>
              <a:t>una  </a:t>
            </a:r>
            <a:r>
              <a:rPr dirty="0" sz="1400" spc="-95"/>
              <a:t>caja </a:t>
            </a:r>
            <a:r>
              <a:rPr dirty="0" sz="1400" spc="-45"/>
              <a:t>con </a:t>
            </a:r>
            <a:r>
              <a:rPr dirty="0" sz="1400" spc="-55"/>
              <a:t>mucho, </a:t>
            </a:r>
            <a:r>
              <a:rPr dirty="0" sz="1400" spc="-45"/>
              <a:t>pero </a:t>
            </a:r>
            <a:r>
              <a:rPr dirty="0" sz="1400" spc="-30"/>
              <a:t>mucho </a:t>
            </a:r>
            <a:r>
              <a:rPr dirty="0" sz="1400" spc="-50"/>
              <a:t>dinero </a:t>
            </a:r>
            <a:r>
              <a:rPr dirty="0" sz="1400" spc="-20"/>
              <a:t>y </a:t>
            </a:r>
            <a:r>
              <a:rPr dirty="0" sz="1400" spc="-55"/>
              <a:t>que </a:t>
            </a:r>
            <a:r>
              <a:rPr dirty="0" sz="1400" spc="-40"/>
              <a:t>se </a:t>
            </a:r>
            <a:r>
              <a:rPr dirty="0" sz="1400" spc="-50"/>
              <a:t>lo </a:t>
            </a:r>
            <a:r>
              <a:rPr dirty="0" sz="1400" spc="-55"/>
              <a:t>sacara </a:t>
            </a:r>
            <a:r>
              <a:rPr dirty="0" sz="1400" spc="-20"/>
              <a:t>y </a:t>
            </a:r>
            <a:r>
              <a:rPr dirty="0" sz="1400" spc="-40"/>
              <a:t>se </a:t>
            </a:r>
            <a:r>
              <a:rPr dirty="0" sz="1400" spc="-50"/>
              <a:t>lo </a:t>
            </a:r>
            <a:r>
              <a:rPr dirty="0" sz="1400" spc="-65"/>
              <a:t>diera </a:t>
            </a:r>
            <a:r>
              <a:rPr dirty="0" sz="1400" spc="-50"/>
              <a:t>a </a:t>
            </a:r>
            <a:r>
              <a:rPr dirty="0" sz="1400" spc="-30"/>
              <a:t>su </a:t>
            </a:r>
            <a:r>
              <a:rPr dirty="0" sz="1400" spc="-50"/>
              <a:t>madre </a:t>
            </a:r>
            <a:r>
              <a:rPr dirty="0" sz="1400" spc="-55"/>
              <a:t>para que </a:t>
            </a:r>
            <a:r>
              <a:rPr dirty="0" sz="1400" spc="-35"/>
              <a:t>ya </a:t>
            </a:r>
            <a:r>
              <a:rPr dirty="0" sz="1400" spc="-20"/>
              <a:t>no  </a:t>
            </a:r>
            <a:r>
              <a:rPr dirty="0" sz="1400" spc="-60"/>
              <a:t>tuvieran </a:t>
            </a:r>
            <a:r>
              <a:rPr dirty="0" sz="1400" spc="-45"/>
              <a:t>problema de </a:t>
            </a:r>
            <a:r>
              <a:rPr dirty="0" sz="1400" spc="-65"/>
              <a:t>dinero. </a:t>
            </a:r>
            <a:r>
              <a:rPr dirty="0" sz="1400" spc="-20"/>
              <a:t>Además </a:t>
            </a:r>
            <a:r>
              <a:rPr dirty="0" sz="1400" spc="-55"/>
              <a:t>les </a:t>
            </a:r>
            <a:r>
              <a:rPr dirty="0" sz="1400" spc="-75"/>
              <a:t>dijo </a:t>
            </a:r>
            <a:r>
              <a:rPr dirty="0" sz="1400" spc="-45"/>
              <a:t>también </a:t>
            </a:r>
            <a:r>
              <a:rPr dirty="0" sz="1400" spc="-55"/>
              <a:t>que </a:t>
            </a:r>
            <a:r>
              <a:rPr dirty="0" sz="1400" spc="-80"/>
              <a:t>el </a:t>
            </a:r>
            <a:r>
              <a:rPr dirty="0" sz="1400" spc="-50"/>
              <a:t>día que </a:t>
            </a:r>
            <a:r>
              <a:rPr dirty="0" sz="1400" spc="-80"/>
              <a:t>ella </a:t>
            </a:r>
            <a:r>
              <a:rPr dirty="0" sz="1400" spc="-40"/>
              <a:t>se </a:t>
            </a:r>
            <a:r>
              <a:rPr dirty="0" sz="1400" spc="-55"/>
              <a:t>muriera </a:t>
            </a:r>
            <a:r>
              <a:rPr dirty="0" sz="1400" spc="-40"/>
              <a:t>se </a:t>
            </a:r>
            <a:r>
              <a:rPr dirty="0" sz="1400" spc="-60"/>
              <a:t>fueran </a:t>
            </a:r>
            <a:r>
              <a:rPr dirty="0" sz="1400" spc="-50"/>
              <a:t>a  </a:t>
            </a:r>
            <a:r>
              <a:rPr dirty="0" sz="1400" spc="-70"/>
              <a:t>vivir</a:t>
            </a:r>
            <a:r>
              <a:rPr dirty="0" sz="1400" spc="-114"/>
              <a:t> </a:t>
            </a:r>
            <a:r>
              <a:rPr dirty="0" sz="1400" spc="-50"/>
              <a:t>a</a:t>
            </a:r>
            <a:r>
              <a:rPr dirty="0" sz="1400" spc="-150"/>
              <a:t> </a:t>
            </a:r>
            <a:r>
              <a:rPr dirty="0" sz="1400" spc="-40"/>
              <a:t>esa</a:t>
            </a:r>
            <a:r>
              <a:rPr dirty="0" sz="1400" spc="-155"/>
              <a:t> </a:t>
            </a:r>
            <a:r>
              <a:rPr dirty="0" sz="1400" spc="-40"/>
              <a:t>hermosa</a:t>
            </a:r>
            <a:r>
              <a:rPr dirty="0" sz="1400" spc="-90"/>
              <a:t> </a:t>
            </a:r>
            <a:r>
              <a:rPr dirty="0" sz="1400" spc="-65"/>
              <a:t>cabaña.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1216660" y="1585848"/>
            <a:ext cx="7148830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Trebuchet MS"/>
                <a:cs typeface="Trebuchet MS"/>
              </a:rPr>
              <a:t>Pasados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unos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días,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los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niños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fueron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casa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abuela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mamá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para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contarles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deseo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de 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abuela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,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abuela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estaba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su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cama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le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dijo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madre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los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niños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les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regalaba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esta  </a:t>
            </a:r>
            <a:r>
              <a:rPr dirty="0" sz="1400" spc="-50">
                <a:latin typeface="Trebuchet MS"/>
                <a:cs typeface="Trebuchet MS"/>
              </a:rPr>
              <a:t>casa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95">
                <a:latin typeface="Trebuchet MS"/>
                <a:cs typeface="Trebuchet MS"/>
              </a:rPr>
              <a:t>caja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con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dinero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tenía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debajo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su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cama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,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madre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agachó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vio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100">
                <a:latin typeface="Trebuchet MS"/>
                <a:cs typeface="Trebuchet MS"/>
              </a:rPr>
              <a:t>caja,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abrió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  </a:t>
            </a:r>
            <a:r>
              <a:rPr dirty="0" sz="1400" spc="-85">
                <a:latin typeface="Trebuchet MS"/>
                <a:cs typeface="Trebuchet MS"/>
              </a:rPr>
              <a:t>le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90">
                <a:latin typeface="Trebuchet MS"/>
                <a:cs typeface="Trebuchet MS"/>
              </a:rPr>
              <a:t>dijo: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35">
                <a:latin typeface="Arial"/>
                <a:cs typeface="Arial"/>
              </a:rPr>
              <a:t>“Pero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esto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es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mucho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dinero.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¿Por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qué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tendría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quedarme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con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este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dinero?.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La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abuela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le  </a:t>
            </a:r>
            <a:r>
              <a:rPr dirty="0" sz="1400" spc="-40">
                <a:latin typeface="Trebuchet MS"/>
                <a:cs typeface="Trebuchet MS"/>
              </a:rPr>
              <a:t>respondió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que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ella</a:t>
            </a:r>
            <a:r>
              <a:rPr dirty="0" sz="1400" spc="-12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era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madre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que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había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abandonado</a:t>
            </a:r>
            <a:r>
              <a:rPr dirty="0" sz="1400" spc="-12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cuando</a:t>
            </a:r>
            <a:r>
              <a:rPr dirty="0" sz="1400" spc="-165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recién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era</a:t>
            </a:r>
            <a:r>
              <a:rPr dirty="0" sz="1400" spc="-130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muy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70">
                <a:latin typeface="Trebuchet MS"/>
                <a:cs typeface="Trebuchet MS"/>
              </a:rPr>
              <a:t>jovencita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40">
                <a:latin typeface="Trebuchet MS"/>
                <a:cs typeface="Trebuchet MS"/>
              </a:rPr>
              <a:t>Durante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noche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65">
                <a:latin typeface="Trebuchet MS"/>
                <a:cs typeface="Trebuchet MS"/>
              </a:rPr>
              <a:t>la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abuela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murió</a:t>
            </a:r>
            <a:r>
              <a:rPr dirty="0" sz="1400" spc="-85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,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luego</a:t>
            </a:r>
            <a:r>
              <a:rPr dirty="0" sz="1400" spc="-114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eso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madre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sacó</a:t>
            </a:r>
            <a:r>
              <a:rPr dirty="0" sz="1400" spc="-100">
                <a:latin typeface="Trebuchet MS"/>
                <a:cs typeface="Trebuchet MS"/>
              </a:rPr>
              <a:t> </a:t>
            </a:r>
            <a:r>
              <a:rPr dirty="0" sz="1400" spc="-80">
                <a:latin typeface="Trebuchet MS"/>
                <a:cs typeface="Trebuchet MS"/>
              </a:rPr>
              <a:t>el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dinero</a:t>
            </a:r>
            <a:r>
              <a:rPr dirty="0" sz="1400" spc="-11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90">
                <a:latin typeface="Trebuchet MS"/>
                <a:cs typeface="Trebuchet MS"/>
              </a:rPr>
              <a:t> </a:t>
            </a:r>
            <a:r>
              <a:rPr dirty="0" sz="1400" spc="-40">
                <a:latin typeface="Trebuchet MS"/>
                <a:cs typeface="Trebuchet MS"/>
              </a:rPr>
              <a:t>se</a:t>
            </a:r>
            <a:r>
              <a:rPr dirty="0" sz="1400" spc="-80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quedaron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viviendo</a:t>
            </a:r>
            <a:endParaRPr sz="14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400" spc="-50">
                <a:latin typeface="Trebuchet MS"/>
                <a:cs typeface="Trebuchet MS"/>
              </a:rPr>
              <a:t>en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75">
                <a:latin typeface="Trebuchet MS"/>
                <a:cs typeface="Trebuchet MS"/>
              </a:rPr>
              <a:t>la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casa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y</a:t>
            </a:r>
            <a:r>
              <a:rPr dirty="0" sz="1400" spc="-135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nunca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25">
                <a:latin typeface="Trebuchet MS"/>
                <a:cs typeface="Trebuchet MS"/>
              </a:rPr>
              <a:t>más</a:t>
            </a:r>
            <a:r>
              <a:rPr dirty="0" sz="1400" spc="-150">
                <a:latin typeface="Trebuchet MS"/>
                <a:cs typeface="Trebuchet MS"/>
              </a:rPr>
              <a:t> </a:t>
            </a:r>
            <a:r>
              <a:rPr dirty="0" sz="1400" spc="-60">
                <a:latin typeface="Trebuchet MS"/>
                <a:cs typeface="Trebuchet MS"/>
              </a:rPr>
              <a:t>tuvieron</a:t>
            </a:r>
            <a:r>
              <a:rPr dirty="0" sz="1400" spc="-10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problemas</a:t>
            </a:r>
            <a:r>
              <a:rPr dirty="0" sz="1400" spc="-145">
                <a:latin typeface="Trebuchet MS"/>
                <a:cs typeface="Trebuchet MS"/>
              </a:rPr>
              <a:t> </a:t>
            </a:r>
            <a:r>
              <a:rPr dirty="0" sz="1400" spc="-45">
                <a:latin typeface="Trebuchet MS"/>
                <a:cs typeface="Trebuchet MS"/>
              </a:rPr>
              <a:t>de</a:t>
            </a:r>
            <a:r>
              <a:rPr dirty="0" sz="1400" spc="-140">
                <a:latin typeface="Trebuchet MS"/>
                <a:cs typeface="Trebuchet MS"/>
              </a:rPr>
              <a:t> </a:t>
            </a:r>
            <a:r>
              <a:rPr dirty="0" sz="1400" spc="-50">
                <a:latin typeface="Trebuchet MS"/>
                <a:cs typeface="Trebuchet MS"/>
              </a:rPr>
              <a:t>dinero</a:t>
            </a:r>
            <a:r>
              <a:rPr dirty="0" sz="1400" spc="-145">
                <a:latin typeface="Trebuchet MS"/>
                <a:cs typeface="Trebuchet MS"/>
              </a:rPr>
              <a:t> 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9051" y="508317"/>
            <a:ext cx="4658614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4826" y="938149"/>
            <a:ext cx="973797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734" y="1257046"/>
            <a:ext cx="7493634" cy="3502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Trebuchet MS"/>
                <a:cs typeface="Trebuchet MS"/>
              </a:rPr>
              <a:t>Liz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niña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mente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curiosa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imaginación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colorida.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Cada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noche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esperaba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ansiosa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hora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dormir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porque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podía  </a:t>
            </a:r>
            <a:r>
              <a:rPr dirty="0" sz="1200" spc="-50">
                <a:latin typeface="Trebuchet MS"/>
                <a:cs typeface="Trebuchet MS"/>
              </a:rPr>
              <a:t>unir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0">
                <a:latin typeface="Trebuchet MS"/>
                <a:cs typeface="Trebuchet MS"/>
              </a:rPr>
              <a:t>resultados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40">
                <a:latin typeface="Trebuchet MS"/>
                <a:cs typeface="Trebuchet MS"/>
              </a:rPr>
              <a:t>investigaciones </a:t>
            </a:r>
            <a:r>
              <a:rPr dirty="0" sz="1200" spc="-45">
                <a:latin typeface="Trebuchet MS"/>
                <a:cs typeface="Trebuchet MS"/>
              </a:rPr>
              <a:t>incansables </a:t>
            </a:r>
            <a:r>
              <a:rPr dirty="0" sz="1200" spc="-35">
                <a:latin typeface="Trebuchet MS"/>
                <a:cs typeface="Trebuchet MS"/>
              </a:rPr>
              <a:t>sobre </a:t>
            </a:r>
            <a:r>
              <a:rPr dirty="0" sz="1200" spc="-45">
                <a:latin typeface="Trebuchet MS"/>
                <a:cs typeface="Trebuchet MS"/>
              </a:rPr>
              <a:t>flores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mariposas con </a:t>
            </a:r>
            <a:r>
              <a:rPr dirty="0" sz="1200" spc="-45">
                <a:latin typeface="Trebuchet MS"/>
                <a:cs typeface="Trebuchet MS"/>
              </a:rPr>
              <a:t>las </a:t>
            </a:r>
            <a:r>
              <a:rPr dirty="0" sz="1200" spc="-50">
                <a:latin typeface="Trebuchet MS"/>
                <a:cs typeface="Trebuchet MS"/>
              </a:rPr>
              <a:t>fantásticas </a:t>
            </a:r>
            <a:r>
              <a:rPr dirty="0" sz="1200" spc="-40">
                <a:latin typeface="Trebuchet MS"/>
                <a:cs typeface="Trebuchet MS"/>
              </a:rPr>
              <a:t>historias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hadas,  </a:t>
            </a:r>
            <a:r>
              <a:rPr dirty="0" sz="1200" spc="-40">
                <a:latin typeface="Trebuchet MS"/>
                <a:cs typeface="Trebuchet MS"/>
              </a:rPr>
              <a:t>animalitos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lugares </a:t>
            </a:r>
            <a:r>
              <a:rPr dirty="0" sz="1200" spc="-55">
                <a:latin typeface="Trebuchet MS"/>
                <a:cs typeface="Trebuchet MS"/>
              </a:rPr>
              <a:t>lejanos </a:t>
            </a:r>
            <a:r>
              <a:rPr dirty="0" sz="1200" spc="-40">
                <a:latin typeface="Trebuchet MS"/>
                <a:cs typeface="Trebuchet MS"/>
              </a:rPr>
              <a:t>llenos </a:t>
            </a:r>
            <a:r>
              <a:rPr dirty="0" sz="1200" spc="-45">
                <a:latin typeface="Trebuchet MS"/>
                <a:cs typeface="Trebuchet MS"/>
              </a:rPr>
              <a:t>de vida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5">
                <a:latin typeface="Trebuchet MS"/>
                <a:cs typeface="Trebuchet MS"/>
              </a:rPr>
              <a:t>relataba </a:t>
            </a:r>
            <a:r>
              <a:rPr dirty="0" sz="1200" spc="-25">
                <a:latin typeface="Trebuchet MS"/>
                <a:cs typeface="Trebuchet MS"/>
              </a:rPr>
              <a:t>mamá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35">
                <a:latin typeface="Trebuchet MS"/>
                <a:cs typeface="Trebuchet MS"/>
              </a:rPr>
              <a:t>hermosa </a:t>
            </a:r>
            <a:r>
              <a:rPr dirty="0" sz="1200" spc="-50">
                <a:latin typeface="Trebuchet MS"/>
                <a:cs typeface="Trebuchet MS"/>
              </a:rPr>
              <a:t>voz. </a:t>
            </a:r>
            <a:r>
              <a:rPr dirty="0" sz="1200" spc="-5">
                <a:latin typeface="Trebuchet MS"/>
                <a:cs typeface="Trebuchet MS"/>
              </a:rPr>
              <a:t>En </a:t>
            </a:r>
            <a:r>
              <a:rPr dirty="0" sz="1200" spc="-50">
                <a:latin typeface="Trebuchet MS"/>
                <a:cs typeface="Trebuchet MS"/>
              </a:rPr>
              <a:t>cada </a:t>
            </a:r>
            <a:r>
              <a:rPr dirty="0" sz="1200" spc="-55">
                <a:latin typeface="Trebuchet MS"/>
                <a:cs typeface="Trebuchet MS"/>
              </a:rPr>
              <a:t>relato </a:t>
            </a:r>
            <a:r>
              <a:rPr dirty="0" sz="1200" spc="-30">
                <a:latin typeface="Trebuchet MS"/>
                <a:cs typeface="Trebuchet MS"/>
              </a:rPr>
              <a:t>Liz </a:t>
            </a:r>
            <a:r>
              <a:rPr dirty="0" sz="1200" spc="-55">
                <a:latin typeface="Trebuchet MS"/>
                <a:cs typeface="Trebuchet MS"/>
              </a:rPr>
              <a:t>fue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35">
                <a:latin typeface="Trebuchet MS"/>
                <a:cs typeface="Trebuchet MS"/>
              </a:rPr>
              <a:t>protagonista </a:t>
            </a:r>
            <a:r>
              <a:rPr dirty="0" sz="1200" spc="-50">
                <a:latin typeface="Trebuchet MS"/>
                <a:cs typeface="Trebuchet MS"/>
              </a:rPr>
              <a:t>heroica que </a:t>
            </a:r>
            <a:r>
              <a:rPr dirty="0" sz="1200" spc="-45">
                <a:latin typeface="Trebuchet MS"/>
                <a:cs typeface="Trebuchet MS"/>
              </a:rPr>
              <a:t>salvaba a las </a:t>
            </a:r>
            <a:r>
              <a:rPr dirty="0" sz="1200" spc="-40">
                <a:latin typeface="Trebuchet MS"/>
                <a:cs typeface="Trebuchet MS"/>
              </a:rPr>
              <a:t>pequeñas </a:t>
            </a:r>
            <a:r>
              <a:rPr dirty="0" sz="1200" spc="-55">
                <a:latin typeface="Trebuchet MS"/>
                <a:cs typeface="Trebuchet MS"/>
              </a:rPr>
              <a:t>criaturas </a:t>
            </a:r>
            <a:r>
              <a:rPr dirty="0" sz="1200" spc="-35">
                <a:latin typeface="Trebuchet MS"/>
                <a:cs typeface="Trebuchet MS"/>
              </a:rPr>
              <a:t>danzantes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5">
                <a:latin typeface="Trebuchet MS"/>
                <a:cs typeface="Trebuchet MS"/>
              </a:rPr>
              <a:t>enormes </a:t>
            </a:r>
            <a:r>
              <a:rPr dirty="0" sz="1200" spc="-40">
                <a:latin typeface="Trebuchet MS"/>
                <a:cs typeface="Trebuchet MS"/>
              </a:rPr>
              <a:t>dragones, </a:t>
            </a:r>
            <a:r>
              <a:rPr dirty="0" sz="1200" spc="-50">
                <a:latin typeface="Trebuchet MS"/>
                <a:cs typeface="Trebuchet MS"/>
              </a:rPr>
              <a:t>piratas </a:t>
            </a:r>
            <a:r>
              <a:rPr dirty="0" sz="1200" spc="-5">
                <a:latin typeface="Trebuchet MS"/>
                <a:cs typeface="Trebuchet MS"/>
              </a:rPr>
              <a:t>o </a:t>
            </a:r>
            <a:r>
              <a:rPr dirty="0" sz="1200" spc="-25">
                <a:latin typeface="Trebuchet MS"/>
                <a:cs typeface="Trebuchet MS"/>
              </a:rPr>
              <a:t>gigantes </a:t>
            </a:r>
            <a:r>
              <a:rPr dirty="0" sz="1200" spc="-45">
                <a:latin typeface="Trebuchet MS"/>
                <a:cs typeface="Trebuchet MS"/>
              </a:rPr>
              <a:t>que 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curiosamente </a:t>
            </a:r>
            <a:r>
              <a:rPr dirty="0" sz="1200" spc="-50">
                <a:latin typeface="Trebuchet MS"/>
                <a:cs typeface="Trebuchet MS"/>
              </a:rPr>
              <a:t>tenían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5">
                <a:latin typeface="Trebuchet MS"/>
                <a:cs typeface="Trebuchet MS"/>
              </a:rPr>
              <a:t>nombre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algunas </a:t>
            </a:r>
            <a:r>
              <a:rPr dirty="0" sz="1200" spc="-55">
                <a:latin typeface="Trebuchet MS"/>
                <a:cs typeface="Trebuchet MS"/>
              </a:rPr>
              <a:t>características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papá. </a:t>
            </a:r>
            <a:r>
              <a:rPr dirty="0" sz="1200" spc="50">
                <a:latin typeface="Trebuchet MS"/>
                <a:cs typeface="Trebuchet MS"/>
              </a:rPr>
              <a:t>A </a:t>
            </a:r>
            <a:r>
              <a:rPr dirty="0" sz="1200" spc="-45">
                <a:latin typeface="Trebuchet MS"/>
                <a:cs typeface="Trebuchet MS"/>
              </a:rPr>
              <a:t>veces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45">
                <a:latin typeface="Trebuchet MS"/>
                <a:cs typeface="Trebuchet MS"/>
              </a:rPr>
              <a:t>tan </a:t>
            </a:r>
            <a:r>
              <a:rPr dirty="0" sz="1200" spc="-30">
                <a:latin typeface="Trebuchet MS"/>
                <a:cs typeface="Trebuchet MS"/>
              </a:rPr>
              <a:t>gracioso </a:t>
            </a:r>
            <a:r>
              <a:rPr dirty="0" sz="1200" spc="-55">
                <a:latin typeface="Trebuchet MS"/>
                <a:cs typeface="Trebuchet MS"/>
              </a:rPr>
              <a:t>verlo </a:t>
            </a:r>
            <a:r>
              <a:rPr dirty="0" sz="1200" spc="-40">
                <a:latin typeface="Trebuchet MS"/>
                <a:cs typeface="Trebuchet MS"/>
              </a:rPr>
              <a:t>disfrazado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0">
                <a:latin typeface="Trebuchet MS"/>
                <a:cs typeface="Trebuchet MS"/>
              </a:rPr>
              <a:t>los  </a:t>
            </a:r>
            <a:r>
              <a:rPr dirty="0" sz="1200" spc="-40">
                <a:latin typeface="Trebuchet MS"/>
                <a:cs typeface="Trebuchet MS"/>
              </a:rPr>
              <a:t>torpes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personajes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podía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parar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reír.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30">
                <a:latin typeface="Trebuchet MS"/>
                <a:cs typeface="Trebuchet MS"/>
              </a:rPr>
              <a:t>Cuando </a:t>
            </a:r>
            <a:r>
              <a:rPr dirty="0" sz="1200" spc="-40">
                <a:latin typeface="Trebuchet MS"/>
                <a:cs typeface="Trebuchet MS"/>
              </a:rPr>
              <a:t>por </a:t>
            </a:r>
            <a:r>
              <a:rPr dirty="0" sz="1200" spc="-50">
                <a:latin typeface="Trebuchet MS"/>
                <a:cs typeface="Trebuchet MS"/>
              </a:rPr>
              <a:t>fin vencía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45">
                <a:latin typeface="Trebuchet MS"/>
                <a:cs typeface="Trebuchet MS"/>
              </a:rPr>
              <a:t>sueño, </a:t>
            </a:r>
            <a:r>
              <a:rPr dirty="0" sz="1200" spc="-30">
                <a:latin typeface="Trebuchet MS"/>
                <a:cs typeface="Trebuchet MS"/>
              </a:rPr>
              <a:t>Liz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transportaba a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0">
                <a:latin typeface="Trebuchet MS"/>
                <a:cs typeface="Trebuchet MS"/>
              </a:rPr>
              <a:t>lugares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0">
                <a:latin typeface="Trebuchet MS"/>
                <a:cs typeface="Trebuchet MS"/>
              </a:rPr>
              <a:t>mamá y </a:t>
            </a:r>
            <a:r>
              <a:rPr dirty="0" sz="1200" spc="-40">
                <a:latin typeface="Trebuchet MS"/>
                <a:cs typeface="Trebuchet MS"/>
              </a:rPr>
              <a:t>papá </a:t>
            </a:r>
            <a:r>
              <a:rPr dirty="0" sz="1200" spc="-55">
                <a:latin typeface="Trebuchet MS"/>
                <a:cs typeface="Trebuchet MS"/>
              </a:rPr>
              <a:t>relataban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podía </a:t>
            </a:r>
            <a:r>
              <a:rPr dirty="0" sz="1200" spc="-55">
                <a:latin typeface="Trebuchet MS"/>
                <a:cs typeface="Trebuchet MS"/>
              </a:rPr>
              <a:t>ver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60">
                <a:latin typeface="Trebuchet MS"/>
                <a:cs typeface="Trebuchet MS"/>
              </a:rPr>
              <a:t>claridad  </a:t>
            </a:r>
            <a:r>
              <a:rPr dirty="0" sz="1200" spc="-50">
                <a:latin typeface="Trebuchet MS"/>
                <a:cs typeface="Trebuchet MS"/>
              </a:rPr>
              <a:t>cada </a:t>
            </a:r>
            <a:r>
              <a:rPr dirty="0" sz="1200" spc="-55">
                <a:latin typeface="Trebuchet MS"/>
                <a:cs typeface="Trebuchet MS"/>
              </a:rPr>
              <a:t>rincón, </a:t>
            </a:r>
            <a:r>
              <a:rPr dirty="0" sz="1200" spc="-50">
                <a:latin typeface="Trebuchet MS"/>
                <a:cs typeface="Trebuchet MS"/>
              </a:rPr>
              <a:t>sentir cada </a:t>
            </a:r>
            <a:r>
              <a:rPr dirty="0" sz="1200" spc="-35">
                <a:latin typeface="Trebuchet MS"/>
                <a:cs typeface="Trebuchet MS"/>
              </a:rPr>
              <a:t>aroma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5">
                <a:latin typeface="Trebuchet MS"/>
                <a:cs typeface="Trebuchet MS"/>
              </a:rPr>
              <a:t>tocar </a:t>
            </a:r>
            <a:r>
              <a:rPr dirty="0" sz="1200" spc="-35">
                <a:latin typeface="Trebuchet MS"/>
                <a:cs typeface="Trebuchet MS"/>
              </a:rPr>
              <a:t>todas </a:t>
            </a:r>
            <a:r>
              <a:rPr dirty="0" sz="1200" spc="-45">
                <a:latin typeface="Trebuchet MS"/>
                <a:cs typeface="Trebuchet MS"/>
              </a:rPr>
              <a:t>las </a:t>
            </a:r>
            <a:r>
              <a:rPr dirty="0" sz="1200" spc="-55">
                <a:latin typeface="Trebuchet MS"/>
                <a:cs typeface="Trebuchet MS"/>
              </a:rPr>
              <a:t>texturas </a:t>
            </a:r>
            <a:r>
              <a:rPr dirty="0" sz="1200" spc="-50">
                <a:latin typeface="Trebuchet MS"/>
                <a:cs typeface="Trebuchet MS"/>
              </a:rPr>
              <a:t>que hacían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cada </a:t>
            </a:r>
            <a:r>
              <a:rPr dirty="0" sz="1200" spc="-40">
                <a:latin typeface="Trebuchet MS"/>
                <a:cs typeface="Trebuchet MS"/>
              </a:rPr>
              <a:t>noche </a:t>
            </a:r>
            <a:r>
              <a:rPr dirty="0" sz="1200" spc="-25">
                <a:latin typeface="Trebuchet MS"/>
                <a:cs typeface="Trebuchet MS"/>
              </a:rPr>
              <a:t>algo </a:t>
            </a:r>
            <a:r>
              <a:rPr dirty="0" sz="1200" spc="-60">
                <a:latin typeface="Trebuchet MS"/>
                <a:cs typeface="Trebuchet MS"/>
              </a:rPr>
              <a:t>especial. </a:t>
            </a:r>
            <a:r>
              <a:rPr dirty="0" sz="1200" spc="-5">
                <a:latin typeface="Trebuchet MS"/>
                <a:cs typeface="Trebuchet MS"/>
              </a:rPr>
              <a:t>En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40">
                <a:latin typeface="Trebuchet MS"/>
                <a:cs typeface="Trebuchet MS"/>
              </a:rPr>
              <a:t>oportunidad  </a:t>
            </a:r>
            <a:r>
              <a:rPr dirty="0" sz="1200" spc="-30">
                <a:latin typeface="Trebuchet MS"/>
                <a:cs typeface="Trebuchet MS"/>
              </a:rPr>
              <a:t>Liz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encontraba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explorando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cuando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escuchó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ruido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aleteo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alas,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más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ligero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mariposas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más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veloz 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65">
                <a:latin typeface="Trebuchet MS"/>
                <a:cs typeface="Trebuchet MS"/>
              </a:rPr>
              <a:t>picaflor. </a:t>
            </a:r>
            <a:r>
              <a:rPr dirty="0" sz="1200" spc="-30">
                <a:latin typeface="Trebuchet MS"/>
                <a:cs typeface="Trebuchet MS"/>
              </a:rPr>
              <a:t>¡Su </a:t>
            </a:r>
            <a:r>
              <a:rPr dirty="0" sz="1200" spc="-45">
                <a:latin typeface="Trebuchet MS"/>
                <a:cs typeface="Trebuchet MS"/>
              </a:rPr>
              <a:t>curiosidad </a:t>
            </a:r>
            <a:r>
              <a:rPr dirty="0" sz="1200" spc="-25">
                <a:latin typeface="Trebuchet MS"/>
                <a:cs typeface="Trebuchet MS"/>
              </a:rPr>
              <a:t>pudo </a:t>
            </a:r>
            <a:r>
              <a:rPr dirty="0" sz="1200" spc="-20">
                <a:latin typeface="Trebuchet MS"/>
                <a:cs typeface="Trebuchet MS"/>
              </a:rPr>
              <a:t>más y </a:t>
            </a:r>
            <a:r>
              <a:rPr dirty="0" sz="1200" spc="-65">
                <a:latin typeface="Trebuchet MS"/>
                <a:cs typeface="Trebuchet MS"/>
              </a:rPr>
              <a:t>el </a:t>
            </a:r>
            <a:r>
              <a:rPr dirty="0" sz="1200" spc="-50">
                <a:latin typeface="Trebuchet MS"/>
                <a:cs typeface="Trebuchet MS"/>
              </a:rPr>
              <a:t>espíritu aventurero </a:t>
            </a:r>
            <a:r>
              <a:rPr dirty="0" sz="1200" spc="-60">
                <a:latin typeface="Trebuchet MS"/>
                <a:cs typeface="Trebuchet MS"/>
              </a:rPr>
              <a:t>despertó!. </a:t>
            </a:r>
            <a:r>
              <a:rPr dirty="0" sz="1200" spc="-30">
                <a:latin typeface="Trebuchet MS"/>
                <a:cs typeface="Trebuchet MS"/>
              </a:rPr>
              <a:t>Liz </a:t>
            </a:r>
            <a:r>
              <a:rPr dirty="0" sz="1200" spc="-50">
                <a:latin typeface="Trebuchet MS"/>
                <a:cs typeface="Trebuchet MS"/>
              </a:rPr>
              <a:t>necesitaba encontrar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5">
                <a:latin typeface="Trebuchet MS"/>
                <a:cs typeface="Trebuchet MS"/>
              </a:rPr>
              <a:t>origen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tan  </a:t>
            </a:r>
            <a:r>
              <a:rPr dirty="0" sz="1200" spc="-60">
                <a:latin typeface="Trebuchet MS"/>
                <a:cs typeface="Trebuchet MS"/>
              </a:rPr>
              <a:t>peculiar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sonido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porque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descubriría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algo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impensado.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25">
                <a:latin typeface="Trebuchet MS"/>
                <a:cs typeface="Trebuchet MS"/>
              </a:rPr>
              <a:t>Comenzó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quedarse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quieta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observar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cada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detalle,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cuando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fin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volvía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escuchar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aleteo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giraba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rápidamente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45">
                <a:latin typeface="Trebuchet MS"/>
                <a:cs typeface="Trebuchet MS"/>
              </a:rPr>
              <a:t>caminaba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hasta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donde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creía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encontraba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nuevo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descubrimiento,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sólo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intrigada,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sino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también  emocionada. </a:t>
            </a:r>
            <a:r>
              <a:rPr dirty="0" sz="1200" spc="-40">
                <a:latin typeface="Trebuchet MS"/>
                <a:cs typeface="Trebuchet MS"/>
              </a:rPr>
              <a:t>Cada </a:t>
            </a:r>
            <a:r>
              <a:rPr dirty="0" sz="1200" spc="-45">
                <a:latin typeface="Trebuchet MS"/>
                <a:cs typeface="Trebuchet MS"/>
              </a:rPr>
              <a:t>pista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5">
                <a:latin typeface="Trebuchet MS"/>
                <a:cs typeface="Trebuchet MS"/>
              </a:rPr>
              <a:t>hacía sonreír, </a:t>
            </a:r>
            <a:r>
              <a:rPr dirty="0" sz="1200" spc="-50">
                <a:latin typeface="Trebuchet MS"/>
                <a:cs typeface="Trebuchet MS"/>
              </a:rPr>
              <a:t>cada acercamiento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llenaba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15">
                <a:latin typeface="Trebuchet MS"/>
                <a:cs typeface="Trebuchet MS"/>
              </a:rPr>
              <a:t>más </a:t>
            </a:r>
            <a:r>
              <a:rPr dirty="0" sz="1200" spc="-30">
                <a:latin typeface="Trebuchet MS"/>
                <a:cs typeface="Trebuchet MS"/>
              </a:rPr>
              <a:t>ansias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5">
                <a:latin typeface="Trebuchet MS"/>
                <a:cs typeface="Trebuchet MS"/>
              </a:rPr>
              <a:t>pronto se </a:t>
            </a:r>
            <a:r>
              <a:rPr dirty="0" sz="1200" spc="-50">
                <a:latin typeface="Trebuchet MS"/>
                <a:cs typeface="Trebuchet MS"/>
              </a:rPr>
              <a:t>detuvo. </a:t>
            </a:r>
            <a:r>
              <a:rPr dirty="0" sz="1200" spc="-10">
                <a:latin typeface="Trebuchet MS"/>
                <a:cs typeface="Trebuchet MS"/>
              </a:rPr>
              <a:t>¿Era </a:t>
            </a:r>
            <a:r>
              <a:rPr dirty="0" sz="1200" spc="-30">
                <a:latin typeface="Trebuchet MS"/>
                <a:cs typeface="Trebuchet MS"/>
              </a:rPr>
              <a:t>su  </a:t>
            </a:r>
            <a:r>
              <a:rPr dirty="0" sz="1200" spc="-35">
                <a:latin typeface="Trebuchet MS"/>
                <a:cs typeface="Trebuchet MS"/>
              </a:rPr>
              <a:t>imaginación </a:t>
            </a:r>
            <a:r>
              <a:rPr dirty="0" sz="1200" spc="-5">
                <a:latin typeface="Trebuchet MS"/>
                <a:cs typeface="Trebuchet MS"/>
              </a:rPr>
              <a:t>o </a:t>
            </a:r>
            <a:r>
              <a:rPr dirty="0" sz="1200" spc="-45">
                <a:latin typeface="Trebuchet MS"/>
                <a:cs typeface="Trebuchet MS"/>
              </a:rPr>
              <a:t>escuchaba risitas?, </a:t>
            </a:r>
            <a:r>
              <a:rPr dirty="0" sz="1200" spc="-20">
                <a:latin typeface="Trebuchet MS"/>
                <a:cs typeface="Trebuchet MS"/>
              </a:rPr>
              <a:t>puso más </a:t>
            </a:r>
            <a:r>
              <a:rPr dirty="0" sz="1200" spc="-50">
                <a:latin typeface="Trebuchet MS"/>
                <a:cs typeface="Trebuchet MS"/>
              </a:rPr>
              <a:t>atención </a:t>
            </a:r>
            <a:r>
              <a:rPr dirty="0" sz="1200" spc="-60">
                <a:latin typeface="Trebuchet MS"/>
                <a:cs typeface="Trebuchet MS"/>
              </a:rPr>
              <a:t>e </a:t>
            </a:r>
            <a:r>
              <a:rPr dirty="0" sz="1200" spc="-40">
                <a:latin typeface="Trebuchet MS"/>
                <a:cs typeface="Trebuchet MS"/>
              </a:rPr>
              <a:t>incluso </a:t>
            </a:r>
            <a:r>
              <a:rPr dirty="0" sz="1200" spc="-45">
                <a:latin typeface="Trebuchet MS"/>
                <a:cs typeface="Trebuchet MS"/>
              </a:rPr>
              <a:t>intentó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65">
                <a:latin typeface="Trebuchet MS"/>
                <a:cs typeface="Trebuchet MS"/>
              </a:rPr>
              <a:t>pestañear</a:t>
            </a:r>
            <a:r>
              <a:rPr dirty="0" sz="1200" spc="-65">
                <a:latin typeface="Arial"/>
                <a:cs typeface="Arial"/>
              </a:rPr>
              <a:t>… </a:t>
            </a:r>
            <a:r>
              <a:rPr dirty="0" sz="1200" spc="-50">
                <a:latin typeface="Trebuchet MS"/>
                <a:cs typeface="Trebuchet MS"/>
              </a:rPr>
              <a:t>¡Otra </a:t>
            </a:r>
            <a:r>
              <a:rPr dirty="0" sz="1200" spc="-80">
                <a:latin typeface="Trebuchet MS"/>
                <a:cs typeface="Trebuchet MS"/>
              </a:rPr>
              <a:t>vez!, </a:t>
            </a:r>
            <a:r>
              <a:rPr dirty="0" sz="1200" spc="-50">
                <a:latin typeface="Trebuchet MS"/>
                <a:cs typeface="Trebuchet MS"/>
              </a:rPr>
              <a:t>ahí </a:t>
            </a:r>
            <a:r>
              <a:rPr dirty="0" sz="1200" spc="-40">
                <a:latin typeface="Trebuchet MS"/>
                <a:cs typeface="Trebuchet MS"/>
              </a:rPr>
              <a:t>estaba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50">
                <a:latin typeface="Trebuchet MS"/>
                <a:cs typeface="Trebuchet MS"/>
              </a:rPr>
              <a:t>risita  </a:t>
            </a:r>
            <a:r>
              <a:rPr dirty="0" sz="1200" spc="-30">
                <a:latin typeface="Trebuchet MS"/>
                <a:cs typeface="Trebuchet MS"/>
              </a:rPr>
              <a:t>seguida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 </a:t>
            </a:r>
            <a:r>
              <a:rPr dirty="0" sz="1200" spc="-65">
                <a:latin typeface="Trebuchet MS"/>
                <a:cs typeface="Trebuchet MS"/>
              </a:rPr>
              <a:t>aleteo,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cerca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cerca,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Liz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próximo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intento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conseguía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descubrir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origen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tanta  diversión.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82130" y="4416742"/>
            <a:ext cx="2107056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36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1126" y="4416742"/>
            <a:ext cx="299720" cy="381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63637" y="846073"/>
            <a:ext cx="731075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Trebuchet MS"/>
                <a:cs typeface="Trebuchet MS"/>
              </a:rPr>
              <a:t>Respiró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profundo,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cerró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ojos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fingirse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dormida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golpe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todo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quedó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silencio.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Sintió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comezón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punta  de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nariz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mucha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fuerza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voluntad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contuvo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manos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dar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paso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descubrimiento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tanto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deseaba.  </a:t>
            </a:r>
            <a:r>
              <a:rPr dirty="0" sz="1200" spc="-35">
                <a:latin typeface="Trebuchet MS"/>
                <a:cs typeface="Trebuchet MS"/>
              </a:rPr>
              <a:t>Pestañeó </a:t>
            </a:r>
            <a:r>
              <a:rPr dirty="0" sz="1200" spc="-45">
                <a:latin typeface="Trebuchet MS"/>
                <a:cs typeface="Trebuchet MS"/>
              </a:rPr>
              <a:t>lentamente </a:t>
            </a:r>
            <a:r>
              <a:rPr dirty="0" sz="1200" spc="-40">
                <a:latin typeface="Trebuchet MS"/>
                <a:cs typeface="Trebuchet MS"/>
              </a:rPr>
              <a:t>hasta </a:t>
            </a:r>
            <a:r>
              <a:rPr dirty="0" sz="1200" spc="-55">
                <a:latin typeface="Trebuchet MS"/>
                <a:cs typeface="Trebuchet MS"/>
              </a:rPr>
              <a:t>abrir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50">
                <a:latin typeface="Trebuchet MS"/>
                <a:cs typeface="Trebuchet MS"/>
              </a:rPr>
              <a:t>ojos </a:t>
            </a:r>
            <a:r>
              <a:rPr dirty="0" sz="1200" spc="-25">
                <a:latin typeface="Trebuchet MS"/>
                <a:cs typeface="Trebuchet MS"/>
              </a:rPr>
              <a:t>como </a:t>
            </a:r>
            <a:r>
              <a:rPr dirty="0" sz="1200" spc="-45">
                <a:latin typeface="Trebuchet MS"/>
                <a:cs typeface="Trebuchet MS"/>
              </a:rPr>
              <a:t>plato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ponerse </a:t>
            </a:r>
            <a:r>
              <a:rPr dirty="0" sz="1200" spc="-55">
                <a:latin typeface="Trebuchet MS"/>
                <a:cs typeface="Trebuchet MS"/>
              </a:rPr>
              <a:t>turnia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impresión, </a:t>
            </a:r>
            <a:r>
              <a:rPr dirty="0" sz="1200" spc="-20">
                <a:latin typeface="Trebuchet MS"/>
                <a:cs typeface="Trebuchet MS"/>
              </a:rPr>
              <a:t>¿acaso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50">
                <a:latin typeface="Trebuchet MS"/>
                <a:cs typeface="Trebuchet MS"/>
              </a:rPr>
              <a:t>cabeza </a:t>
            </a:r>
            <a:r>
              <a:rPr dirty="0" sz="1200" spc="-60">
                <a:latin typeface="Trebuchet MS"/>
                <a:cs typeface="Trebuchet MS"/>
              </a:rPr>
              <a:t>la  </a:t>
            </a:r>
            <a:r>
              <a:rPr dirty="0" sz="1200" spc="-30">
                <a:latin typeface="Trebuchet MS"/>
                <a:cs typeface="Trebuchet MS"/>
              </a:rPr>
              <a:t>engañaba?,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¿se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había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dormido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sin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darse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cuenta?,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curiosidad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nuevamente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fue </a:t>
            </a:r>
            <a:r>
              <a:rPr dirty="0" sz="1200" spc="-45">
                <a:latin typeface="Trebuchet MS"/>
                <a:cs typeface="Trebuchet MS"/>
              </a:rPr>
              <a:t>superior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manera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suave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intentó  </a:t>
            </a:r>
            <a:r>
              <a:rPr dirty="0" sz="1200" spc="-40">
                <a:latin typeface="Trebuchet MS"/>
                <a:cs typeface="Trebuchet MS"/>
              </a:rPr>
              <a:t>tomar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dedo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índice </a:t>
            </a:r>
            <a:r>
              <a:rPr dirty="0" sz="1200" spc="-80">
                <a:latin typeface="Trebuchet MS"/>
                <a:cs typeface="Trebuchet MS"/>
              </a:rPr>
              <a:t>el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pequeño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cuerpecito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niña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50">
                <a:latin typeface="Trebuchet MS"/>
                <a:cs typeface="Trebuchet MS"/>
              </a:rPr>
              <a:t> alas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doradas. </a:t>
            </a:r>
            <a:r>
              <a:rPr dirty="0" sz="1200" spc="-15">
                <a:latin typeface="Trebuchet MS"/>
                <a:cs typeface="Trebuchet MS"/>
              </a:rPr>
              <a:t>Ninguna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sintió</a:t>
            </a:r>
            <a:r>
              <a:rPr dirty="0" sz="1200" spc="-50">
                <a:latin typeface="Trebuchet MS"/>
                <a:cs typeface="Trebuchet MS"/>
              </a:rPr>
              <a:t> miedo,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ninguna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quiso  </a:t>
            </a:r>
            <a:r>
              <a:rPr dirty="0" sz="1200" spc="-65">
                <a:latin typeface="Trebuchet MS"/>
                <a:cs typeface="Trebuchet MS"/>
              </a:rPr>
              <a:t>huir.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Ambas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niñas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sintieron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conexión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inmediata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porque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desde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momento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serían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inseparables,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Liz 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protegería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pequeña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Hada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enseñaría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mundo.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200" spc="-35">
                <a:latin typeface="Trebuchet MS"/>
                <a:cs typeface="Trebuchet MS"/>
              </a:rPr>
              <a:t>Habían </a:t>
            </a:r>
            <a:r>
              <a:rPr dirty="0" sz="1200" spc="-30">
                <a:latin typeface="Trebuchet MS"/>
                <a:cs typeface="Trebuchet MS"/>
              </a:rPr>
              <a:t>pasado </a:t>
            </a:r>
            <a:r>
              <a:rPr dirty="0" sz="1200" spc="-35">
                <a:latin typeface="Trebuchet MS"/>
                <a:cs typeface="Trebuchet MS"/>
              </a:rPr>
              <a:t>horas </a:t>
            </a:r>
            <a:r>
              <a:rPr dirty="0" sz="1200" spc="-40">
                <a:latin typeface="Trebuchet MS"/>
                <a:cs typeface="Trebuchet MS"/>
              </a:rPr>
              <a:t>jugando </a:t>
            </a:r>
            <a:r>
              <a:rPr dirty="0" sz="1200" spc="-60">
                <a:latin typeface="Trebuchet MS"/>
                <a:cs typeface="Trebuchet MS"/>
              </a:rPr>
              <a:t>e </a:t>
            </a:r>
            <a:r>
              <a:rPr dirty="0" sz="1200" spc="-35">
                <a:latin typeface="Trebuchet MS"/>
                <a:cs typeface="Trebuchet MS"/>
              </a:rPr>
              <a:t>investigando </a:t>
            </a:r>
            <a:r>
              <a:rPr dirty="0" sz="1200" spc="-50">
                <a:latin typeface="Trebuchet MS"/>
                <a:cs typeface="Trebuchet MS"/>
              </a:rPr>
              <a:t>cada </a:t>
            </a:r>
            <a:r>
              <a:rPr dirty="0" sz="1200" spc="-35">
                <a:latin typeface="Trebuchet MS"/>
                <a:cs typeface="Trebuchet MS"/>
              </a:rPr>
              <a:t>cosa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10">
                <a:latin typeface="Trebuchet MS"/>
                <a:cs typeface="Trebuchet MS"/>
              </a:rPr>
              <a:t>no </a:t>
            </a:r>
            <a:r>
              <a:rPr dirty="0" sz="1200" spc="-45">
                <a:latin typeface="Trebuchet MS"/>
                <a:cs typeface="Trebuchet MS"/>
              </a:rPr>
              <a:t>conocían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sin </a:t>
            </a:r>
            <a:r>
              <a:rPr dirty="0" sz="1200" spc="-45">
                <a:latin typeface="Trebuchet MS"/>
                <a:cs typeface="Trebuchet MS"/>
              </a:rPr>
              <a:t>darse </a:t>
            </a:r>
            <a:r>
              <a:rPr dirty="0" sz="1200" spc="-50">
                <a:latin typeface="Trebuchet MS"/>
                <a:cs typeface="Trebuchet MS"/>
              </a:rPr>
              <a:t>cuenta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40">
                <a:latin typeface="Trebuchet MS"/>
                <a:cs typeface="Trebuchet MS"/>
              </a:rPr>
              <a:t>comenzaba </a:t>
            </a:r>
            <a:r>
              <a:rPr dirty="0" sz="1200" spc="-45">
                <a:latin typeface="Trebuchet MS"/>
                <a:cs typeface="Trebuchet MS"/>
              </a:rPr>
              <a:t>a  </a:t>
            </a:r>
            <a:r>
              <a:rPr dirty="0" sz="1200" spc="-65">
                <a:latin typeface="Trebuchet MS"/>
                <a:cs typeface="Trebuchet MS"/>
              </a:rPr>
              <a:t>atardecer. </a:t>
            </a:r>
            <a:r>
              <a:rPr dirty="0" sz="1200">
                <a:latin typeface="Trebuchet MS"/>
                <a:cs typeface="Trebuchet MS"/>
              </a:rPr>
              <a:t>De </a:t>
            </a:r>
            <a:r>
              <a:rPr dirty="0" sz="1200" spc="-65">
                <a:latin typeface="Trebuchet MS"/>
                <a:cs typeface="Trebuchet MS"/>
              </a:rPr>
              <a:t>lejos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escuchó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30">
                <a:latin typeface="Trebuchet MS"/>
                <a:cs typeface="Trebuchet MS"/>
              </a:rPr>
              <a:t>voz </a:t>
            </a:r>
            <a:r>
              <a:rPr dirty="0" sz="1200" spc="-55">
                <a:latin typeface="Trebuchet MS"/>
                <a:cs typeface="Trebuchet MS"/>
              </a:rPr>
              <a:t>de </a:t>
            </a:r>
            <a:r>
              <a:rPr dirty="0" sz="1200" spc="-25">
                <a:latin typeface="Trebuchet MS"/>
                <a:cs typeface="Trebuchet MS"/>
              </a:rPr>
              <a:t>mamá </a:t>
            </a:r>
            <a:r>
              <a:rPr dirty="0" sz="1200" spc="-40">
                <a:latin typeface="Trebuchet MS"/>
                <a:cs typeface="Trebuchet MS"/>
              </a:rPr>
              <a:t>llamando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30">
                <a:latin typeface="Trebuchet MS"/>
                <a:cs typeface="Trebuchet MS"/>
              </a:rPr>
              <a:t>Liz </a:t>
            </a:r>
            <a:r>
              <a:rPr dirty="0" sz="1200" spc="-50">
                <a:latin typeface="Trebuchet MS"/>
                <a:cs typeface="Trebuchet MS"/>
              </a:rPr>
              <a:t>para que </a:t>
            </a:r>
            <a:r>
              <a:rPr dirty="0" sz="1200" spc="-35">
                <a:latin typeface="Trebuchet MS"/>
                <a:cs typeface="Trebuchet MS"/>
              </a:rPr>
              <a:t>pronto </a:t>
            </a:r>
            <a:r>
              <a:rPr dirty="0" sz="1200" spc="-50">
                <a:latin typeface="Trebuchet MS"/>
                <a:cs typeface="Trebuchet MS"/>
              </a:rPr>
              <a:t>volviera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5">
                <a:latin typeface="Trebuchet MS"/>
                <a:cs typeface="Trebuchet MS"/>
              </a:rPr>
              <a:t>casa,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40">
                <a:latin typeface="Trebuchet MS"/>
                <a:cs typeface="Trebuchet MS"/>
              </a:rPr>
              <a:t>hora </a:t>
            </a:r>
            <a:r>
              <a:rPr dirty="0" sz="1200" spc="-50">
                <a:latin typeface="Trebuchet MS"/>
                <a:cs typeface="Trebuchet MS"/>
              </a:rPr>
              <a:t>de  prepararse </a:t>
            </a:r>
            <a:r>
              <a:rPr dirty="0" sz="1200" spc="-45">
                <a:latin typeface="Trebuchet MS"/>
                <a:cs typeface="Trebuchet MS"/>
              </a:rPr>
              <a:t>para </a:t>
            </a:r>
            <a:r>
              <a:rPr dirty="0" sz="1200" spc="-65">
                <a:latin typeface="Trebuchet MS"/>
                <a:cs typeface="Trebuchet MS"/>
              </a:rPr>
              <a:t>ir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60">
                <a:latin typeface="Trebuchet MS"/>
                <a:cs typeface="Trebuchet MS"/>
              </a:rPr>
              <a:t>la cama. </a:t>
            </a:r>
            <a:r>
              <a:rPr dirty="0" sz="1200" spc="-10">
                <a:latin typeface="Trebuchet MS"/>
                <a:cs typeface="Trebuchet MS"/>
              </a:rPr>
              <a:t>Las </a:t>
            </a:r>
            <a:r>
              <a:rPr dirty="0" sz="1200" spc="-30">
                <a:latin typeface="Trebuchet MS"/>
                <a:cs typeface="Trebuchet MS"/>
              </a:rPr>
              <a:t>niñas </a:t>
            </a:r>
            <a:r>
              <a:rPr dirty="0" sz="1200" spc="-25">
                <a:latin typeface="Trebuchet MS"/>
                <a:cs typeface="Trebuchet MS"/>
              </a:rPr>
              <a:t>se </a:t>
            </a:r>
            <a:r>
              <a:rPr dirty="0" sz="1200" spc="-40">
                <a:latin typeface="Trebuchet MS"/>
                <a:cs typeface="Trebuchet MS"/>
              </a:rPr>
              <a:t>despidieron con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30">
                <a:latin typeface="Trebuchet MS"/>
                <a:cs typeface="Trebuchet MS"/>
              </a:rPr>
              <a:t>promesa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volver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0">
                <a:latin typeface="Trebuchet MS"/>
                <a:cs typeface="Trebuchet MS"/>
              </a:rPr>
              <a:t>encontrarse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25">
                <a:latin typeface="Trebuchet MS"/>
                <a:cs typeface="Trebuchet MS"/>
              </a:rPr>
              <a:t>sueños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0">
                <a:latin typeface="Trebuchet MS"/>
                <a:cs typeface="Trebuchet MS"/>
              </a:rPr>
              <a:t>Liz 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así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juntas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comenzar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aventura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mamá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papá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tenían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preparada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noche.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4344" y="508317"/>
            <a:ext cx="4187062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25545" y="938149"/>
            <a:ext cx="115001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196403"/>
            <a:ext cx="7493000" cy="350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latin typeface="Trebuchet MS"/>
                <a:cs typeface="Trebuchet MS"/>
              </a:rPr>
              <a:t>Hace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unos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cuantos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años</a:t>
            </a:r>
            <a:r>
              <a:rPr dirty="0" sz="1200" spc="1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cinco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hermanos,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todos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poderes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mágicos,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excepto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quinto.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Por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ejemplo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Danna,  </a:t>
            </a:r>
            <a:r>
              <a:rPr dirty="0" sz="1200" spc="-50">
                <a:latin typeface="Trebuchet MS"/>
                <a:cs typeface="Trebuchet MS"/>
              </a:rPr>
              <a:t>tenía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leer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55">
                <a:latin typeface="Trebuchet MS"/>
                <a:cs typeface="Trebuchet MS"/>
              </a:rPr>
              <a:t>futuro,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Adisson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tenía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congelar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quemar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cosas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tocaba,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decidía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si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quería  </a:t>
            </a:r>
            <a:r>
              <a:rPr dirty="0" sz="1200" spc="-40">
                <a:latin typeface="Trebuchet MS"/>
                <a:cs typeface="Trebuchet MS"/>
              </a:rPr>
              <a:t>congelarlo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quemarlo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hacerle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nada,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Maddison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gemela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Addison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podía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comunicarse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4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criaturas inexistentes,  </a:t>
            </a:r>
            <a:r>
              <a:rPr dirty="0" sz="1200" spc="-40">
                <a:latin typeface="Trebuchet MS"/>
                <a:cs typeface="Trebuchet MS"/>
              </a:rPr>
              <a:t>Kiara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podía</a:t>
            </a:r>
            <a:r>
              <a:rPr dirty="0" sz="1200" spc="-65">
                <a:latin typeface="Trebuchet MS"/>
                <a:cs typeface="Trebuchet MS"/>
              </a:rPr>
              <a:t> leer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mentes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Vannesa,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quinta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hermana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lograba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descifrar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60">
                <a:latin typeface="Trebuchet MS"/>
                <a:cs typeface="Trebuchet MS"/>
              </a:rPr>
              <a:t> poder,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así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5">
                <a:latin typeface="Trebuchet MS"/>
                <a:cs typeface="Trebuchet MS"/>
              </a:rPr>
              <a:t>entre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ella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hermanas  </a:t>
            </a:r>
            <a:r>
              <a:rPr dirty="0" sz="1200" spc="-50">
                <a:latin typeface="Trebuchet MS"/>
                <a:cs typeface="Trebuchet MS"/>
              </a:rPr>
              <a:t>decidieron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descubrirlo.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200" spc="-15">
                <a:latin typeface="Trebuchet MS"/>
                <a:cs typeface="Trebuchet MS"/>
              </a:rPr>
              <a:t>Danna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llevó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todas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lugar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alejado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ciudad,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allí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fue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donde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abrió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portal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5">
                <a:latin typeface="Arial"/>
                <a:cs typeface="Arial"/>
              </a:rPr>
              <a:t>“</a:t>
            </a:r>
            <a:r>
              <a:rPr dirty="0" sz="1200" spc="5">
                <a:latin typeface="Trebuchet MS"/>
                <a:cs typeface="Trebuchet MS"/>
              </a:rPr>
              <a:t>MultiMundo</a:t>
            </a:r>
            <a:r>
              <a:rPr dirty="0" sz="1200" spc="5">
                <a:latin typeface="Arial"/>
                <a:cs typeface="Arial"/>
              </a:rPr>
              <a:t>”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25">
                <a:latin typeface="Trebuchet MS"/>
                <a:cs typeface="Trebuchet MS"/>
              </a:rPr>
              <a:t>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  </a:t>
            </a:r>
            <a:r>
              <a:rPr dirty="0" sz="1200" spc="-40">
                <a:latin typeface="Trebuchet MS"/>
                <a:cs typeface="Trebuchet MS"/>
              </a:rPr>
              <a:t>lugar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mágico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ideal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decifrar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Vanessa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contaba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múltiples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herramientas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lugares,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  también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ciertos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obstáculos.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MultiMundos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igual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ciudad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solo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mágica.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1200" spc="10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dirigieron </a:t>
            </a:r>
            <a:r>
              <a:rPr dirty="0" sz="1200" spc="-55">
                <a:latin typeface="Trebuchet MS"/>
                <a:cs typeface="Trebuchet MS"/>
              </a:rPr>
              <a:t>hacia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>
                <a:latin typeface="Trebuchet MS"/>
                <a:cs typeface="Trebuchet MS"/>
              </a:rPr>
              <a:t>Mix De </a:t>
            </a:r>
            <a:r>
              <a:rPr dirty="0" sz="1200" spc="-30">
                <a:latin typeface="Trebuchet MS"/>
                <a:cs typeface="Trebuchet MS"/>
              </a:rPr>
              <a:t>Obstáculos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65">
                <a:latin typeface="Trebuchet MS"/>
                <a:cs typeface="Trebuchet MS"/>
              </a:rPr>
              <a:t>cual </a:t>
            </a:r>
            <a:r>
              <a:rPr dirty="0" sz="1200" spc="-60">
                <a:latin typeface="Trebuchet MS"/>
                <a:cs typeface="Trebuchet MS"/>
              </a:rPr>
              <a:t>te </a:t>
            </a:r>
            <a:r>
              <a:rPr dirty="0" sz="1200" spc="-50">
                <a:latin typeface="Trebuchet MS"/>
                <a:cs typeface="Trebuchet MS"/>
              </a:rPr>
              <a:t>concede </a:t>
            </a:r>
            <a:r>
              <a:rPr dirty="0" sz="1200" spc="-35">
                <a:latin typeface="Trebuchet MS"/>
                <a:cs typeface="Trebuchet MS"/>
              </a:rPr>
              <a:t>tus </a:t>
            </a:r>
            <a:r>
              <a:rPr dirty="0" sz="1200" spc="-25">
                <a:latin typeface="Trebuchet MS"/>
                <a:cs typeface="Trebuchet MS"/>
              </a:rPr>
              <a:t>deseos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55">
                <a:latin typeface="Trebuchet MS"/>
                <a:cs typeface="Trebuchet MS"/>
              </a:rPr>
              <a:t>raíz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0">
                <a:latin typeface="Trebuchet MS"/>
                <a:cs typeface="Trebuchet MS"/>
              </a:rPr>
              <a:t>logres </a:t>
            </a:r>
            <a:r>
              <a:rPr dirty="0" sz="1200" spc="-55">
                <a:latin typeface="Trebuchet MS"/>
                <a:cs typeface="Trebuchet MS"/>
              </a:rPr>
              <a:t>vencer </a:t>
            </a:r>
            <a:r>
              <a:rPr dirty="0" sz="1200" spc="-50">
                <a:latin typeface="Trebuchet MS"/>
                <a:cs typeface="Trebuchet MS"/>
              </a:rPr>
              <a:t>cinco </a:t>
            </a:r>
            <a:r>
              <a:rPr dirty="0" sz="1200" spc="-45">
                <a:latin typeface="Trebuchet MS"/>
                <a:cs typeface="Trebuchet MS"/>
              </a:rPr>
              <a:t>obstáculos.  </a:t>
            </a:r>
            <a:r>
              <a:rPr dirty="0" sz="1200" spc="-40">
                <a:latin typeface="Trebuchet MS"/>
                <a:cs typeface="Trebuchet MS"/>
              </a:rPr>
              <a:t>Kiara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15">
                <a:latin typeface="Trebuchet MS"/>
                <a:cs typeface="Trebuchet MS"/>
              </a:rPr>
              <a:t>Maddison </a:t>
            </a:r>
            <a:r>
              <a:rPr dirty="0" sz="1200" spc="-45">
                <a:latin typeface="Trebuchet MS"/>
                <a:cs typeface="Trebuchet MS"/>
              </a:rPr>
              <a:t>presentían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25">
                <a:latin typeface="Trebuchet MS"/>
                <a:cs typeface="Trebuchet MS"/>
              </a:rPr>
              <a:t>algo no </a:t>
            </a:r>
            <a:r>
              <a:rPr dirty="0" sz="1200" spc="-45">
                <a:latin typeface="Trebuchet MS"/>
                <a:cs typeface="Trebuchet MS"/>
              </a:rPr>
              <a:t>iba </a:t>
            </a:r>
            <a:r>
              <a:rPr dirty="0" sz="1200" spc="-60">
                <a:latin typeface="Trebuchet MS"/>
                <a:cs typeface="Trebuchet MS"/>
              </a:rPr>
              <a:t>bien. </a:t>
            </a:r>
            <a:r>
              <a:rPr dirty="0" sz="1200" spc="-35">
                <a:latin typeface="Trebuchet MS"/>
                <a:cs typeface="Trebuchet MS"/>
              </a:rPr>
              <a:t>El </a:t>
            </a:r>
            <a:r>
              <a:rPr dirty="0" sz="1200" spc="-50">
                <a:latin typeface="Trebuchet MS"/>
                <a:cs typeface="Trebuchet MS"/>
              </a:rPr>
              <a:t>primer </a:t>
            </a:r>
            <a:r>
              <a:rPr dirty="0" sz="1200" spc="-40">
                <a:latin typeface="Trebuchet MS"/>
                <a:cs typeface="Trebuchet MS"/>
              </a:rPr>
              <a:t>obstáculo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45">
                <a:latin typeface="Trebuchet MS"/>
                <a:cs typeface="Trebuchet MS"/>
              </a:rPr>
              <a:t>pasar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pasillo </a:t>
            </a:r>
            <a:r>
              <a:rPr dirty="0" sz="1200" spc="-55">
                <a:latin typeface="Trebuchet MS"/>
                <a:cs typeface="Trebuchet MS"/>
              </a:rPr>
              <a:t>lleno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5">
                <a:latin typeface="Trebuchet MS"/>
                <a:cs typeface="Trebuchet MS"/>
              </a:rPr>
              <a:t>láser </a:t>
            </a:r>
            <a:r>
              <a:rPr dirty="0" sz="1200" spc="-35">
                <a:latin typeface="Trebuchet MS"/>
                <a:cs typeface="Trebuchet MS"/>
              </a:rPr>
              <a:t>sin </a:t>
            </a:r>
            <a:r>
              <a:rPr dirty="0" sz="1200" spc="-55">
                <a:latin typeface="Trebuchet MS"/>
                <a:cs typeface="Trebuchet MS"/>
              </a:rPr>
              <a:t>tocar </a:t>
            </a:r>
            <a:r>
              <a:rPr dirty="0" sz="1200" spc="-30">
                <a:latin typeface="Trebuchet MS"/>
                <a:cs typeface="Trebuchet MS"/>
              </a:rPr>
              <a:t>los  </a:t>
            </a:r>
            <a:r>
              <a:rPr dirty="0" sz="1200" spc="-65">
                <a:latin typeface="Trebuchet MS"/>
                <a:cs typeface="Trebuchet MS"/>
              </a:rPr>
              <a:t>láser.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primera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sería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Vanessa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Danna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tendría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dificultades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leía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futuro,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decidió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ir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ella  </a:t>
            </a:r>
            <a:r>
              <a:rPr dirty="0" sz="1200" spc="-55">
                <a:latin typeface="Trebuchet MS"/>
                <a:cs typeface="Trebuchet MS"/>
              </a:rPr>
              <a:t>primero.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El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segundo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obstáculo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escalar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muralla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27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metros.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Adisson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ocurrió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congelar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muralla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35">
                <a:latin typeface="Trebuchet MS"/>
                <a:cs typeface="Trebuchet MS"/>
              </a:rPr>
              <a:t>después </a:t>
            </a:r>
            <a:r>
              <a:rPr dirty="0" sz="1200" spc="-55">
                <a:latin typeface="Trebuchet MS"/>
                <a:cs typeface="Trebuchet MS"/>
              </a:rPr>
              <a:t>derrumbarla,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65">
                <a:latin typeface="Trebuchet MS"/>
                <a:cs typeface="Trebuchet MS"/>
              </a:rPr>
              <a:t>cual </a:t>
            </a:r>
            <a:r>
              <a:rPr dirty="0" sz="1200" spc="-45">
                <a:latin typeface="Trebuchet MS"/>
                <a:cs typeface="Trebuchet MS"/>
              </a:rPr>
              <a:t>funcionó. </a:t>
            </a:r>
            <a:r>
              <a:rPr dirty="0" sz="1200" spc="-35">
                <a:latin typeface="Trebuchet MS"/>
                <a:cs typeface="Trebuchet MS"/>
              </a:rPr>
              <a:t>El </a:t>
            </a:r>
            <a:r>
              <a:rPr dirty="0" sz="1200" spc="-65">
                <a:latin typeface="Trebuchet MS"/>
                <a:cs typeface="Trebuchet MS"/>
              </a:rPr>
              <a:t>tercer </a:t>
            </a:r>
            <a:r>
              <a:rPr dirty="0" sz="1200" spc="-40">
                <a:latin typeface="Trebuchet MS"/>
                <a:cs typeface="Trebuchet MS"/>
              </a:rPr>
              <a:t>obstáculo </a:t>
            </a:r>
            <a:r>
              <a:rPr dirty="0" sz="1200" spc="-50">
                <a:latin typeface="Trebuchet MS"/>
                <a:cs typeface="Trebuchet MS"/>
              </a:rPr>
              <a:t>sería </a:t>
            </a:r>
            <a:r>
              <a:rPr dirty="0" sz="1200" spc="-30">
                <a:latin typeface="Trebuchet MS"/>
                <a:cs typeface="Trebuchet MS"/>
              </a:rPr>
              <a:t>ganar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juego </a:t>
            </a:r>
            <a:r>
              <a:rPr dirty="0" sz="1200" spc="-35">
                <a:latin typeface="Trebuchet MS"/>
                <a:cs typeface="Trebuchet MS"/>
              </a:rPr>
              <a:t>de </a:t>
            </a:r>
            <a:r>
              <a:rPr dirty="0" sz="1200" spc="-55">
                <a:latin typeface="Trebuchet MS"/>
                <a:cs typeface="Trebuchet MS"/>
              </a:rPr>
              <a:t>cartas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70">
                <a:latin typeface="Trebuchet MS"/>
                <a:cs typeface="Trebuchet MS"/>
              </a:rPr>
              <a:t>brujo, </a:t>
            </a:r>
            <a:r>
              <a:rPr dirty="0" sz="1200" spc="-50">
                <a:latin typeface="Trebuchet MS"/>
                <a:cs typeface="Trebuchet MS"/>
              </a:rPr>
              <a:t>decidieron que  </a:t>
            </a:r>
            <a:r>
              <a:rPr dirty="0" sz="1200" spc="-40">
                <a:latin typeface="Trebuchet MS"/>
                <a:cs typeface="Trebuchet MS"/>
              </a:rPr>
              <a:t>Kiara </a:t>
            </a:r>
            <a:r>
              <a:rPr dirty="0" sz="1200" spc="-50">
                <a:latin typeface="Trebuchet MS"/>
                <a:cs typeface="Trebuchet MS"/>
              </a:rPr>
              <a:t>debería </a:t>
            </a:r>
            <a:r>
              <a:rPr dirty="0" sz="1200" spc="-60">
                <a:latin typeface="Trebuchet MS"/>
                <a:cs typeface="Trebuchet MS"/>
              </a:rPr>
              <a:t>jugar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60">
                <a:latin typeface="Trebuchet MS"/>
                <a:cs typeface="Trebuchet MS"/>
              </a:rPr>
              <a:t>brujo </a:t>
            </a:r>
            <a:r>
              <a:rPr dirty="0" sz="1200" spc="-45">
                <a:latin typeface="Trebuchet MS"/>
                <a:cs typeface="Trebuchet MS"/>
              </a:rPr>
              <a:t>porque </a:t>
            </a:r>
            <a:r>
              <a:rPr dirty="0" sz="1200" spc="-65">
                <a:latin typeface="Trebuchet MS"/>
                <a:cs typeface="Trebuchet MS"/>
              </a:rPr>
              <a:t>ella </a:t>
            </a:r>
            <a:r>
              <a:rPr dirty="0" sz="1200" spc="-35">
                <a:latin typeface="Trebuchet MS"/>
                <a:cs typeface="Trebuchet MS"/>
              </a:rPr>
              <a:t>podía </a:t>
            </a:r>
            <a:r>
              <a:rPr dirty="0" sz="1200" spc="-65">
                <a:latin typeface="Trebuchet MS"/>
                <a:cs typeface="Trebuchet MS"/>
              </a:rPr>
              <a:t>leer </a:t>
            </a:r>
            <a:r>
              <a:rPr dirty="0" sz="1200" spc="-35">
                <a:latin typeface="Trebuchet MS"/>
                <a:cs typeface="Trebuchet MS"/>
              </a:rPr>
              <a:t>mentes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25">
                <a:latin typeface="Trebuchet MS"/>
                <a:cs typeface="Trebuchet MS"/>
              </a:rPr>
              <a:t>logró </a:t>
            </a:r>
            <a:r>
              <a:rPr dirty="0" sz="1200" spc="-30">
                <a:latin typeface="Trebuchet MS"/>
                <a:cs typeface="Trebuchet MS"/>
              </a:rPr>
              <a:t>ganar </a:t>
            </a:r>
            <a:r>
              <a:rPr dirty="0" sz="1200" spc="-50">
                <a:latin typeface="Trebuchet MS"/>
                <a:cs typeface="Trebuchet MS"/>
              </a:rPr>
              <a:t>afortunadamente. </a:t>
            </a:r>
            <a:r>
              <a:rPr dirty="0" sz="1200" spc="-35">
                <a:latin typeface="Trebuchet MS"/>
                <a:cs typeface="Trebuchet MS"/>
              </a:rPr>
              <a:t>El </a:t>
            </a:r>
            <a:r>
              <a:rPr dirty="0" sz="1200" spc="-50">
                <a:latin typeface="Trebuchet MS"/>
                <a:cs typeface="Trebuchet MS"/>
              </a:rPr>
              <a:t>cuarto </a:t>
            </a:r>
            <a:r>
              <a:rPr dirty="0" sz="1200" spc="-40">
                <a:latin typeface="Trebuchet MS"/>
                <a:cs typeface="Trebuchet MS"/>
              </a:rPr>
              <a:t>obstáculo</a:t>
            </a:r>
            <a:r>
              <a:rPr dirty="0" sz="1200" spc="-27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  </a:t>
            </a:r>
            <a:r>
              <a:rPr dirty="0" sz="1200" spc="-40">
                <a:latin typeface="Trebuchet MS"/>
                <a:cs typeface="Trebuchet MS"/>
              </a:rPr>
              <a:t>comprender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55">
                <a:latin typeface="Trebuchet MS"/>
                <a:cs typeface="Trebuchet MS"/>
              </a:rPr>
              <a:t>mensaje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55">
                <a:latin typeface="Trebuchet MS"/>
                <a:cs typeface="Trebuchet MS"/>
              </a:rPr>
              <a:t>quería </a:t>
            </a:r>
            <a:r>
              <a:rPr dirty="0" sz="1200" spc="-50">
                <a:latin typeface="Trebuchet MS"/>
                <a:cs typeface="Trebuchet MS"/>
              </a:rPr>
              <a:t>dar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60">
                <a:latin typeface="Trebuchet MS"/>
                <a:cs typeface="Trebuchet MS"/>
              </a:rPr>
              <a:t>criatura </a:t>
            </a:r>
            <a:r>
              <a:rPr dirty="0" sz="1200" spc="-50">
                <a:latin typeface="Trebuchet MS"/>
                <a:cs typeface="Trebuchet MS"/>
              </a:rPr>
              <a:t>desconocida,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50">
                <a:latin typeface="Trebuchet MS"/>
                <a:cs typeface="Trebuchet MS"/>
              </a:rPr>
              <a:t>especie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25">
                <a:latin typeface="Trebuchet MS"/>
                <a:cs typeface="Trebuchet MS"/>
              </a:rPr>
              <a:t>dragón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50">
                <a:latin typeface="Trebuchet MS"/>
                <a:cs typeface="Trebuchet MS"/>
              </a:rPr>
              <a:t>alas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2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80">
                <a:latin typeface="Trebuchet MS"/>
                <a:cs typeface="Trebuchet MS"/>
              </a:rPr>
              <a:t>pelaje </a:t>
            </a:r>
            <a:r>
              <a:rPr dirty="0" sz="1200" spc="-60">
                <a:latin typeface="Trebuchet MS"/>
                <a:cs typeface="Trebuchet MS"/>
              </a:rPr>
              <a:t>rojo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50">
                <a:latin typeface="Trebuchet MS"/>
                <a:cs typeface="Trebuchet MS"/>
              </a:rPr>
              <a:t>amarillo </a:t>
            </a:r>
            <a:r>
              <a:rPr dirty="0" sz="1200" spc="-40">
                <a:latin typeface="Trebuchet MS"/>
                <a:cs typeface="Trebuchet MS"/>
              </a:rPr>
              <a:t>con pequeñas </a:t>
            </a:r>
            <a:r>
              <a:rPr dirty="0" sz="1200" spc="-30">
                <a:latin typeface="Trebuchet MS"/>
                <a:cs typeface="Trebuchet MS"/>
              </a:rPr>
              <a:t>manchas </a:t>
            </a:r>
            <a:r>
              <a:rPr dirty="0" sz="1200" spc="-45">
                <a:latin typeface="Trebuchet MS"/>
                <a:cs typeface="Trebuchet MS"/>
              </a:rPr>
              <a:t>verdes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llamado </a:t>
            </a:r>
            <a:r>
              <a:rPr dirty="0" sz="1200" spc="-30">
                <a:latin typeface="Trebuchet MS"/>
                <a:cs typeface="Trebuchet MS"/>
              </a:rPr>
              <a:t>Dragantozón. </a:t>
            </a:r>
            <a:r>
              <a:rPr dirty="0" sz="1200" spc="-10">
                <a:latin typeface="Trebuchet MS"/>
                <a:cs typeface="Trebuchet MS"/>
              </a:rPr>
              <a:t>Madisson </a:t>
            </a:r>
            <a:r>
              <a:rPr dirty="0" sz="1200" spc="-50">
                <a:latin typeface="Trebuchet MS"/>
                <a:cs typeface="Trebuchet MS"/>
              </a:rPr>
              <a:t>trató </a:t>
            </a:r>
            <a:r>
              <a:rPr dirty="0" sz="1200" spc="-45">
                <a:latin typeface="Trebuchet MS"/>
                <a:cs typeface="Trebuchet MS"/>
              </a:rPr>
              <a:t>de comunicarse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70">
                <a:latin typeface="Trebuchet MS"/>
                <a:cs typeface="Trebuchet MS"/>
              </a:rPr>
              <a:t>criatura, </a:t>
            </a:r>
            <a:r>
              <a:rPr dirty="0" sz="1200" spc="-30">
                <a:latin typeface="Trebuchet MS"/>
                <a:cs typeface="Trebuchet MS"/>
              </a:rPr>
              <a:t>sin  </a:t>
            </a:r>
            <a:r>
              <a:rPr dirty="0" sz="1200" spc="-40">
                <a:latin typeface="Trebuchet MS"/>
                <a:cs typeface="Trebuchet MS"/>
              </a:rPr>
              <a:t>embargo,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extrañamente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logró.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2842" y="586740"/>
            <a:ext cx="719391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Trebuchet MS"/>
                <a:cs typeface="Trebuchet MS"/>
              </a:rPr>
              <a:t>Todas </a:t>
            </a:r>
            <a:r>
              <a:rPr dirty="0" sz="1200" spc="-45">
                <a:latin typeface="Trebuchet MS"/>
                <a:cs typeface="Trebuchet MS"/>
              </a:rPr>
              <a:t>las </a:t>
            </a:r>
            <a:r>
              <a:rPr dirty="0" sz="1200" spc="-25">
                <a:latin typeface="Trebuchet MS"/>
                <a:cs typeface="Trebuchet MS"/>
              </a:rPr>
              <a:t>demás </a:t>
            </a:r>
            <a:r>
              <a:rPr dirty="0" sz="1200" spc="-35">
                <a:latin typeface="Trebuchet MS"/>
                <a:cs typeface="Trebuchet MS"/>
              </a:rPr>
              <a:t>hermanas </a:t>
            </a:r>
            <a:r>
              <a:rPr dirty="0" sz="1200" spc="-45">
                <a:latin typeface="Trebuchet MS"/>
                <a:cs typeface="Trebuchet MS"/>
              </a:rPr>
              <a:t>intentaron </a:t>
            </a:r>
            <a:r>
              <a:rPr dirty="0" sz="1200" spc="-55">
                <a:latin typeface="Trebuchet MS"/>
                <a:cs typeface="Trebuchet MS"/>
              </a:rPr>
              <a:t>hacer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50">
                <a:latin typeface="Trebuchet MS"/>
                <a:cs typeface="Trebuchet MS"/>
              </a:rPr>
              <a:t>que pudieron, </a:t>
            </a:r>
            <a:r>
              <a:rPr dirty="0" sz="1200" spc="-35">
                <a:latin typeface="Trebuchet MS"/>
                <a:cs typeface="Trebuchet MS"/>
              </a:rPr>
              <a:t>sin </a:t>
            </a:r>
            <a:r>
              <a:rPr dirty="0" sz="1200" spc="-25">
                <a:latin typeface="Trebuchet MS"/>
                <a:cs typeface="Trebuchet MS"/>
              </a:rPr>
              <a:t>embargo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35">
                <a:latin typeface="Trebuchet MS"/>
                <a:cs typeface="Trebuchet MS"/>
              </a:rPr>
              <a:t>lograron </a:t>
            </a:r>
            <a:r>
              <a:rPr dirty="0" sz="1200" spc="-55">
                <a:latin typeface="Trebuchet MS"/>
                <a:cs typeface="Trebuchet MS"/>
              </a:rPr>
              <a:t>nada. </a:t>
            </a:r>
            <a:r>
              <a:rPr dirty="0" sz="1200" spc="-25">
                <a:latin typeface="Trebuchet MS"/>
                <a:cs typeface="Trebuchet MS"/>
              </a:rPr>
              <a:t>Vanessa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45">
                <a:latin typeface="Trebuchet MS"/>
                <a:cs typeface="Trebuchet MS"/>
              </a:rPr>
              <a:t>intentó  </a:t>
            </a:r>
            <a:r>
              <a:rPr dirty="0" sz="1200" spc="-30">
                <a:latin typeface="Trebuchet MS"/>
                <a:cs typeface="Trebuchet MS"/>
              </a:rPr>
              <a:t>pensando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tal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poder,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pero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suposición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completamente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incorrecta.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Después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varias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horas  </a:t>
            </a:r>
            <a:r>
              <a:rPr dirty="0" sz="1200" spc="-60">
                <a:latin typeface="Trebuchet MS"/>
                <a:cs typeface="Trebuchet MS"/>
              </a:rPr>
              <a:t>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intentos</a:t>
            </a:r>
            <a:r>
              <a:rPr dirty="0" sz="1200" spc="160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Dragontozón</a:t>
            </a:r>
            <a:r>
              <a:rPr dirty="0" sz="1200" spc="1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dio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Vanessa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pulsera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símbolo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sol.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estas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horas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había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luna  </a:t>
            </a:r>
            <a:r>
              <a:rPr dirty="0" sz="1200" spc="-70">
                <a:latin typeface="Trebuchet MS"/>
                <a:cs typeface="Trebuchet MS"/>
              </a:rPr>
              <a:t>llena, </a:t>
            </a:r>
            <a:r>
              <a:rPr dirty="0" sz="1200" spc="-25">
                <a:latin typeface="Trebuchet MS"/>
                <a:cs typeface="Trebuchet MS"/>
              </a:rPr>
              <a:t>Vanessa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entendía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50">
                <a:latin typeface="Trebuchet MS"/>
                <a:cs typeface="Trebuchet MS"/>
              </a:rPr>
              <a:t>porqué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regalo,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hasta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frotó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dedos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contra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0">
                <a:latin typeface="Trebuchet MS"/>
                <a:cs typeface="Trebuchet MS"/>
              </a:rPr>
              <a:t>símbolo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luna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pudo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leer  </a:t>
            </a:r>
            <a:r>
              <a:rPr dirty="0" sz="1200" spc="-3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mensajes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5">
                <a:latin typeface="Trebuchet MS"/>
                <a:cs typeface="Trebuchet MS"/>
              </a:rPr>
              <a:t>les </a:t>
            </a:r>
            <a:r>
              <a:rPr dirty="0" sz="1200" spc="-55">
                <a:latin typeface="Trebuchet MS"/>
                <a:cs typeface="Trebuchet MS"/>
              </a:rPr>
              <a:t>quería </a:t>
            </a:r>
            <a:r>
              <a:rPr dirty="0" sz="1200" spc="-50">
                <a:latin typeface="Trebuchet MS"/>
                <a:cs typeface="Trebuchet MS"/>
              </a:rPr>
              <a:t>dar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luna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60">
                <a:latin typeface="Trebuchet MS"/>
                <a:cs typeface="Trebuchet MS"/>
              </a:rPr>
              <a:t>sol. </a:t>
            </a:r>
            <a:r>
              <a:rPr dirty="0" sz="120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luna </a:t>
            </a:r>
            <a:r>
              <a:rPr dirty="0" sz="1200" spc="-50">
                <a:latin typeface="Trebuchet MS"/>
                <a:cs typeface="Trebuchet MS"/>
              </a:rPr>
              <a:t>eran advertencias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recomendaciones </a:t>
            </a:r>
            <a:r>
              <a:rPr dirty="0" sz="1200" spc="-25">
                <a:latin typeface="Trebuchet MS"/>
                <a:cs typeface="Trebuchet MS"/>
              </a:rPr>
              <a:t>como </a:t>
            </a:r>
            <a:r>
              <a:rPr dirty="0" sz="1200" spc="-35">
                <a:latin typeface="Trebuchet MS"/>
                <a:cs typeface="Trebuchet MS"/>
              </a:rPr>
              <a:t>por  </a:t>
            </a:r>
            <a:r>
              <a:rPr dirty="0" sz="1200" spc="-65">
                <a:latin typeface="Trebuchet MS"/>
                <a:cs typeface="Trebuchet MS"/>
              </a:rPr>
              <a:t>ejemplo: </a:t>
            </a:r>
            <a:r>
              <a:rPr dirty="0" sz="1200" spc="-30">
                <a:latin typeface="Arial"/>
                <a:cs typeface="Arial"/>
              </a:rPr>
              <a:t>“Ten </a:t>
            </a:r>
            <a:r>
              <a:rPr dirty="0" sz="1200" spc="-45">
                <a:latin typeface="Trebuchet MS"/>
                <a:cs typeface="Trebuchet MS"/>
              </a:rPr>
              <a:t>cuidado </a:t>
            </a:r>
            <a:r>
              <a:rPr dirty="0" sz="1200" spc="-40">
                <a:latin typeface="Trebuchet MS"/>
                <a:cs typeface="Trebuchet MS"/>
              </a:rPr>
              <a:t>con lo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haces, </a:t>
            </a:r>
            <a:r>
              <a:rPr dirty="0" sz="1200" spc="-25">
                <a:latin typeface="Trebuchet MS"/>
                <a:cs typeface="Trebuchet MS"/>
              </a:rPr>
              <a:t>algo </a:t>
            </a:r>
            <a:r>
              <a:rPr dirty="0" sz="1200" spc="-35">
                <a:latin typeface="Trebuchet MS"/>
                <a:cs typeface="Trebuchet MS"/>
              </a:rPr>
              <a:t>malo </a:t>
            </a:r>
            <a:r>
              <a:rPr dirty="0" sz="1200" spc="-40">
                <a:latin typeface="Trebuchet MS"/>
                <a:cs typeface="Trebuchet MS"/>
              </a:rPr>
              <a:t>está </a:t>
            </a:r>
            <a:r>
              <a:rPr dirty="0" sz="1200" spc="-45">
                <a:latin typeface="Trebuchet MS"/>
                <a:cs typeface="Trebuchet MS"/>
              </a:rPr>
              <a:t>por </a:t>
            </a:r>
            <a:r>
              <a:rPr dirty="0" sz="1200" spc="-50">
                <a:latin typeface="Trebuchet MS"/>
                <a:cs typeface="Trebuchet MS"/>
              </a:rPr>
              <a:t>pasarte </a:t>
            </a:r>
            <a:r>
              <a:rPr dirty="0" sz="1200" spc="-40">
                <a:latin typeface="Trebuchet MS"/>
                <a:cs typeface="Trebuchet MS"/>
              </a:rPr>
              <a:t>si </a:t>
            </a:r>
            <a:r>
              <a:rPr dirty="0" sz="1200" spc="-15">
                <a:latin typeface="Trebuchet MS"/>
                <a:cs typeface="Trebuchet MS"/>
              </a:rPr>
              <a:t>no </a:t>
            </a:r>
            <a:r>
              <a:rPr dirty="0" sz="1200" spc="-60">
                <a:latin typeface="Trebuchet MS"/>
                <a:cs typeface="Trebuchet MS"/>
              </a:rPr>
              <a:t>te </a:t>
            </a:r>
            <a:r>
              <a:rPr dirty="0" sz="1200" spc="-30">
                <a:latin typeface="Arial"/>
                <a:cs typeface="Arial"/>
              </a:rPr>
              <a:t>detienes” </a:t>
            </a:r>
            <a:r>
              <a:rPr dirty="0" sz="1200" spc="-5">
                <a:latin typeface="Trebuchet MS"/>
                <a:cs typeface="Trebuchet MS"/>
              </a:rPr>
              <a:t>ó </a:t>
            </a:r>
            <a:r>
              <a:rPr dirty="0" sz="1200" spc="-40">
                <a:latin typeface="Arial"/>
                <a:cs typeface="Arial"/>
              </a:rPr>
              <a:t>“debes </a:t>
            </a:r>
            <a:r>
              <a:rPr dirty="0" sz="1200" spc="-45">
                <a:latin typeface="Trebuchet MS"/>
                <a:cs typeface="Trebuchet MS"/>
              </a:rPr>
              <a:t>ayudar a </a:t>
            </a:r>
            <a:r>
              <a:rPr dirty="0" sz="1200" spc="-30">
                <a:latin typeface="Trebuchet MS"/>
                <a:cs typeface="Trebuchet MS"/>
              </a:rPr>
              <a:t>los  demás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60">
                <a:latin typeface="Trebuchet MS"/>
                <a:cs typeface="Trebuchet MS"/>
              </a:rPr>
              <a:t>te </a:t>
            </a:r>
            <a:r>
              <a:rPr dirty="0" sz="1200" spc="-45">
                <a:latin typeface="Arial"/>
                <a:cs typeface="Arial"/>
              </a:rPr>
              <a:t>devolverá”</a:t>
            </a:r>
            <a:r>
              <a:rPr dirty="0" sz="1200" spc="-45">
                <a:latin typeface="Trebuchet MS"/>
                <a:cs typeface="Trebuchet MS"/>
              </a:rPr>
              <a:t>. </a:t>
            </a:r>
            <a:r>
              <a:rPr dirty="0" sz="1200">
                <a:latin typeface="Trebuchet MS"/>
                <a:cs typeface="Trebuchet MS"/>
              </a:rPr>
              <a:t>Los </a:t>
            </a:r>
            <a:r>
              <a:rPr dirty="0" sz="1200" spc="-45">
                <a:latin typeface="Trebuchet MS"/>
                <a:cs typeface="Trebuchet MS"/>
              </a:rPr>
              <a:t>mensajes </a:t>
            </a:r>
            <a:r>
              <a:rPr dirty="0" sz="1200" spc="-55">
                <a:latin typeface="Trebuchet MS"/>
                <a:cs typeface="Trebuchet MS"/>
              </a:rPr>
              <a:t>del </a:t>
            </a:r>
            <a:r>
              <a:rPr dirty="0" sz="1200" spc="-35">
                <a:latin typeface="Trebuchet MS"/>
                <a:cs typeface="Trebuchet MS"/>
              </a:rPr>
              <a:t>sol </a:t>
            </a:r>
            <a:r>
              <a:rPr dirty="0" sz="1200" spc="-50">
                <a:latin typeface="Trebuchet MS"/>
                <a:cs typeface="Trebuchet MS"/>
              </a:rPr>
              <a:t>eran </a:t>
            </a:r>
            <a:r>
              <a:rPr dirty="0" sz="1200" spc="-45">
                <a:latin typeface="Trebuchet MS"/>
                <a:cs typeface="Trebuchet MS"/>
              </a:rPr>
              <a:t>afirmaciones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órdenes por </a:t>
            </a:r>
            <a:r>
              <a:rPr dirty="0" sz="1200" spc="-65">
                <a:latin typeface="Trebuchet MS"/>
                <a:cs typeface="Trebuchet MS"/>
              </a:rPr>
              <a:t>ejemplo: </a:t>
            </a:r>
            <a:r>
              <a:rPr dirty="0" sz="1200" spc="-30">
                <a:latin typeface="Arial"/>
                <a:cs typeface="Arial"/>
              </a:rPr>
              <a:t>“Ve </a:t>
            </a:r>
            <a:r>
              <a:rPr dirty="0" sz="1200" spc="-65">
                <a:latin typeface="Trebuchet MS"/>
                <a:cs typeface="Trebuchet MS"/>
              </a:rPr>
              <a:t>al </a:t>
            </a:r>
            <a:r>
              <a:rPr dirty="0" sz="1200" spc="-40">
                <a:latin typeface="Arial"/>
                <a:cs typeface="Arial"/>
              </a:rPr>
              <a:t>supermercado”,  </a:t>
            </a:r>
            <a:r>
              <a:rPr dirty="0" sz="1200" spc="5">
                <a:latin typeface="Arial"/>
                <a:cs typeface="Arial"/>
              </a:rPr>
              <a:t>“no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salgas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>
                <a:latin typeface="Arial"/>
                <a:cs typeface="Arial"/>
              </a:rPr>
              <a:t>templo”,</a:t>
            </a:r>
            <a:r>
              <a:rPr dirty="0" sz="1200" spc="-1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“tendrás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buena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Arial"/>
                <a:cs typeface="Arial"/>
              </a:rPr>
              <a:t>suerte”,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“estás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haciendo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las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cosas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0">
                <a:latin typeface="Arial"/>
                <a:cs typeface="Arial"/>
              </a:rPr>
              <a:t>bien”</a:t>
            </a:r>
            <a:r>
              <a:rPr dirty="0" sz="1200" spc="-30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9525">
              <a:lnSpc>
                <a:spcPct val="100000"/>
              </a:lnSpc>
            </a:pPr>
            <a:r>
              <a:rPr dirty="0" sz="1200" spc="-35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quinto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5">
                <a:latin typeface="Trebuchet MS"/>
                <a:cs typeface="Trebuchet MS"/>
              </a:rPr>
              <a:t>último </a:t>
            </a:r>
            <a:r>
              <a:rPr dirty="0" sz="1200" spc="-40">
                <a:latin typeface="Trebuchet MS"/>
                <a:cs typeface="Trebuchet MS"/>
              </a:rPr>
              <a:t>obstáculo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60">
                <a:latin typeface="Trebuchet MS"/>
                <a:cs typeface="Trebuchet MS"/>
              </a:rPr>
              <a:t>sencillo: </a:t>
            </a:r>
            <a:r>
              <a:rPr dirty="0" sz="1200" spc="-40">
                <a:latin typeface="Trebuchet MS"/>
                <a:cs typeface="Trebuchet MS"/>
              </a:rPr>
              <a:t>consistía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60">
                <a:latin typeface="Trebuchet MS"/>
                <a:cs typeface="Trebuchet MS"/>
              </a:rPr>
              <a:t>redactar </a:t>
            </a:r>
            <a:r>
              <a:rPr dirty="0" sz="1200" spc="-45">
                <a:latin typeface="Trebuchet MS"/>
                <a:cs typeface="Trebuchet MS"/>
              </a:rPr>
              <a:t>en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60">
                <a:latin typeface="Trebuchet MS"/>
                <a:cs typeface="Trebuchet MS"/>
              </a:rPr>
              <a:t>hoja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poder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cada </a:t>
            </a:r>
            <a:r>
              <a:rPr dirty="0" sz="1200" spc="-40">
                <a:latin typeface="Trebuchet MS"/>
                <a:cs typeface="Trebuchet MS"/>
              </a:rPr>
              <a:t>hermana </a:t>
            </a:r>
            <a:r>
              <a:rPr dirty="0" sz="1200" spc="-45">
                <a:latin typeface="Trebuchet MS"/>
                <a:cs typeface="Trebuchet MS"/>
              </a:rPr>
              <a:t>para 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poder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solicitar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salida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Mix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Obstáculos.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8255">
              <a:lnSpc>
                <a:spcPct val="100000"/>
              </a:lnSpc>
            </a:pPr>
            <a:r>
              <a:rPr dirty="0" sz="1200" spc="-20">
                <a:latin typeface="Trebuchet MS"/>
                <a:cs typeface="Trebuchet MS"/>
              </a:rPr>
              <a:t>Después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40">
                <a:latin typeface="Trebuchet MS"/>
                <a:cs typeface="Trebuchet MS"/>
              </a:rPr>
              <a:t>lograr </a:t>
            </a:r>
            <a:r>
              <a:rPr dirty="0" sz="1200" spc="-55">
                <a:latin typeface="Trebuchet MS"/>
                <a:cs typeface="Trebuchet MS"/>
              </a:rPr>
              <a:t>descifrar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poder </a:t>
            </a:r>
            <a:r>
              <a:rPr dirty="0" sz="1200" spc="-35">
                <a:latin typeface="Trebuchet MS"/>
                <a:cs typeface="Trebuchet MS"/>
              </a:rPr>
              <a:t>de </a:t>
            </a:r>
            <a:r>
              <a:rPr dirty="0" sz="1200" spc="-25">
                <a:latin typeface="Trebuchet MS"/>
                <a:cs typeface="Trebuchet MS"/>
              </a:rPr>
              <a:t>Vanessa </a:t>
            </a:r>
            <a:r>
              <a:rPr dirty="0" sz="1200" spc="-20">
                <a:latin typeface="Trebuchet MS"/>
                <a:cs typeface="Trebuchet MS"/>
              </a:rPr>
              <a:t>todos </a:t>
            </a:r>
            <a:r>
              <a:rPr dirty="0" sz="1200" spc="-40">
                <a:latin typeface="Trebuchet MS"/>
                <a:cs typeface="Trebuchet MS"/>
              </a:rPr>
              <a:t>estuvieron </a:t>
            </a:r>
            <a:r>
              <a:rPr dirty="0" sz="1200" spc="-60">
                <a:latin typeface="Trebuchet MS"/>
                <a:cs typeface="Trebuchet MS"/>
              </a:rPr>
              <a:t>felices </a:t>
            </a:r>
            <a:r>
              <a:rPr dirty="0" sz="1200" spc="-50">
                <a:latin typeface="Trebuchet MS"/>
                <a:cs typeface="Trebuchet MS"/>
              </a:rPr>
              <a:t>para </a:t>
            </a:r>
            <a:r>
              <a:rPr dirty="0" sz="1200" spc="-55">
                <a:latin typeface="Trebuchet MS"/>
                <a:cs typeface="Trebuchet MS"/>
              </a:rPr>
              <a:t>siempre,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50">
                <a:latin typeface="Trebuchet MS"/>
                <a:cs typeface="Trebuchet MS"/>
              </a:rPr>
              <a:t>hicieron </a:t>
            </a:r>
            <a:r>
              <a:rPr dirty="0" sz="1200" spc="-35">
                <a:latin typeface="Trebuchet MS"/>
                <a:cs typeface="Trebuchet MS"/>
              </a:rPr>
              <a:t>íntimos  </a:t>
            </a:r>
            <a:r>
              <a:rPr dirty="0" sz="1200" spc="-20">
                <a:latin typeface="Trebuchet MS"/>
                <a:cs typeface="Trebuchet MS"/>
              </a:rPr>
              <a:t>amigos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27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30">
                <a:latin typeface="Trebuchet MS"/>
                <a:cs typeface="Trebuchet MS"/>
              </a:rPr>
              <a:t>Dragantotón.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31865" y="4416742"/>
            <a:ext cx="2464181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46440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11793" y="4416742"/>
            <a:ext cx="299720" cy="381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8464" y="508317"/>
            <a:ext cx="2762250" cy="38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2765" y="938149"/>
            <a:ext cx="908951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7215" y="1275334"/>
            <a:ext cx="7491730" cy="3502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016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Trebuchet MS"/>
                <a:cs typeface="Trebuchet MS"/>
              </a:rPr>
              <a:t>Había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vez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niño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llamado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Max,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cuyos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padres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eran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brujos,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él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sabia.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día</a:t>
            </a:r>
            <a:r>
              <a:rPr dirty="0" sz="1200" spc="15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martes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noche</a:t>
            </a:r>
            <a:r>
              <a:rPr dirty="0" sz="1200" spc="1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murieron  en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accidente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automovilístico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Max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quedó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tíos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tenían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niño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llamado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Faustus.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Sus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tíos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llamaban  </a:t>
            </a:r>
            <a:r>
              <a:rPr dirty="0" sz="1200" spc="-60">
                <a:latin typeface="Trebuchet MS"/>
                <a:cs typeface="Trebuchet MS"/>
              </a:rPr>
              <a:t>tía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Zelda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tío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Eduardo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portaban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mal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él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porque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sabían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mago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querían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decir.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Trebuchet MS"/>
                <a:cs typeface="Trebuchet MS"/>
              </a:rPr>
              <a:t>Un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día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llegó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carta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llamado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magia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pensó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equivocado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40">
                <a:latin typeface="Trebuchet MS"/>
                <a:cs typeface="Trebuchet MS"/>
              </a:rPr>
              <a:t>entonces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sus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tíos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dijeron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Max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si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mago,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llamaba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Vermont.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200" spc="-30">
                <a:latin typeface="Trebuchet MS"/>
                <a:cs typeface="Trebuchet MS"/>
              </a:rPr>
              <a:t>Cuando </a:t>
            </a:r>
            <a:r>
              <a:rPr dirty="0" sz="1200" spc="-55">
                <a:latin typeface="Trebuchet MS"/>
                <a:cs typeface="Trebuchet MS"/>
              </a:rPr>
              <a:t>fue </a:t>
            </a:r>
            <a:r>
              <a:rPr dirty="0" sz="1200" spc="-45">
                <a:latin typeface="Trebuchet MS"/>
                <a:cs typeface="Trebuchet MS"/>
              </a:rPr>
              <a:t>a Vermont, </a:t>
            </a:r>
            <a:r>
              <a:rPr dirty="0" sz="1200" spc="-40">
                <a:latin typeface="Trebuchet MS"/>
                <a:cs typeface="Trebuchet MS"/>
              </a:rPr>
              <a:t>conoció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-15">
                <a:latin typeface="Trebuchet MS"/>
                <a:cs typeface="Trebuchet MS"/>
              </a:rPr>
              <a:t>dos </a:t>
            </a:r>
            <a:r>
              <a:rPr dirty="0" sz="1200" spc="-30">
                <a:latin typeface="Trebuchet MS"/>
                <a:cs typeface="Trebuchet MS"/>
              </a:rPr>
              <a:t>amigos: Pablo </a:t>
            </a:r>
            <a:r>
              <a:rPr dirty="0" sz="1200" spc="-45">
                <a:latin typeface="Trebuchet MS"/>
                <a:cs typeface="Trebuchet MS"/>
              </a:rPr>
              <a:t>Cisterna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50">
                <a:latin typeface="Trebuchet MS"/>
                <a:cs typeface="Trebuchet MS"/>
              </a:rPr>
              <a:t>Florencia </a:t>
            </a:r>
            <a:r>
              <a:rPr dirty="0" sz="1200" spc="-40">
                <a:latin typeface="Trebuchet MS"/>
                <a:cs typeface="Trebuchet MS"/>
              </a:rPr>
              <a:t>Vásquez. </a:t>
            </a:r>
            <a:r>
              <a:rPr dirty="0" sz="1200" spc="-30">
                <a:latin typeface="Trebuchet MS"/>
                <a:cs typeface="Trebuchet MS"/>
              </a:rPr>
              <a:t>Pablo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45">
                <a:latin typeface="Trebuchet MS"/>
                <a:cs typeface="Trebuchet MS"/>
              </a:rPr>
              <a:t>invitó 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45">
                <a:latin typeface="Trebuchet MS"/>
                <a:cs typeface="Trebuchet MS"/>
              </a:rPr>
              <a:t>casa para las </a:t>
            </a:r>
            <a:r>
              <a:rPr dirty="0" sz="1200" spc="2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vacaciones de </a:t>
            </a:r>
            <a:r>
              <a:rPr dirty="0" sz="1200" spc="-55">
                <a:latin typeface="Trebuchet MS"/>
                <a:cs typeface="Trebuchet MS"/>
              </a:rPr>
              <a:t>verano. </a:t>
            </a:r>
            <a:r>
              <a:rPr dirty="0" sz="1200" spc="5">
                <a:latin typeface="Trebuchet MS"/>
                <a:cs typeface="Trebuchet MS"/>
              </a:rPr>
              <a:t>Max </a:t>
            </a:r>
            <a:r>
              <a:rPr dirty="0" sz="1200" spc="-50">
                <a:latin typeface="Trebuchet MS"/>
                <a:cs typeface="Trebuchet MS"/>
              </a:rPr>
              <a:t>aceptó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50">
                <a:latin typeface="Trebuchet MS"/>
                <a:cs typeface="Trebuchet MS"/>
              </a:rPr>
              <a:t>inmediato, </a:t>
            </a:r>
            <a:r>
              <a:rPr dirty="0" sz="1200" spc="-30">
                <a:latin typeface="Trebuchet MS"/>
                <a:cs typeface="Trebuchet MS"/>
              </a:rPr>
              <a:t>ya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60">
                <a:latin typeface="Trebuchet MS"/>
                <a:cs typeface="Trebuchet MS"/>
              </a:rPr>
              <a:t>prefería </a:t>
            </a:r>
            <a:r>
              <a:rPr dirty="0" sz="1200" spc="-50">
                <a:latin typeface="Trebuchet MS"/>
                <a:cs typeface="Trebuchet MS"/>
              </a:rPr>
              <a:t>estar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70">
                <a:latin typeface="Trebuchet MS"/>
                <a:cs typeface="Trebuchet MS"/>
              </a:rPr>
              <a:t>él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15">
                <a:latin typeface="Trebuchet MS"/>
                <a:cs typeface="Trebuchet MS"/>
              </a:rPr>
              <a:t>sus </a:t>
            </a:r>
            <a:r>
              <a:rPr dirty="0" sz="1200" spc="-35">
                <a:latin typeface="Trebuchet MS"/>
                <a:cs typeface="Trebuchet MS"/>
              </a:rPr>
              <a:t>tíos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50">
                <a:latin typeface="Trebuchet MS"/>
                <a:cs typeface="Trebuchet MS"/>
              </a:rPr>
              <a:t>primo. </a:t>
            </a:r>
            <a:r>
              <a:rPr dirty="0" sz="1200" spc="-30">
                <a:latin typeface="Trebuchet MS"/>
                <a:cs typeface="Trebuchet MS"/>
              </a:rPr>
              <a:t>Cuando  </a:t>
            </a:r>
            <a:r>
              <a:rPr dirty="0" sz="1200" spc="-40">
                <a:latin typeface="Trebuchet MS"/>
                <a:cs typeface="Trebuchet MS"/>
              </a:rPr>
              <a:t>llegaron </a:t>
            </a:r>
            <a:r>
              <a:rPr dirty="0" sz="1200" spc="-45">
                <a:latin typeface="Trebuchet MS"/>
                <a:cs typeface="Trebuchet MS"/>
              </a:rPr>
              <a:t>las </a:t>
            </a:r>
            <a:r>
              <a:rPr dirty="0" sz="1200" spc="-55">
                <a:latin typeface="Trebuchet MS"/>
                <a:cs typeface="Trebuchet MS"/>
              </a:rPr>
              <a:t>vacaciones,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casa de </a:t>
            </a:r>
            <a:r>
              <a:rPr dirty="0" sz="1200" spc="-30">
                <a:latin typeface="Trebuchet MS"/>
                <a:cs typeface="Trebuchet MS"/>
              </a:rPr>
              <a:t>Pablo </a:t>
            </a:r>
            <a:r>
              <a:rPr dirty="0" sz="1200" spc="-55">
                <a:latin typeface="Trebuchet MS"/>
                <a:cs typeface="Trebuchet MS"/>
              </a:rPr>
              <a:t>era </a:t>
            </a:r>
            <a:r>
              <a:rPr dirty="0" sz="1200" spc="-25">
                <a:latin typeface="Trebuchet MS"/>
                <a:cs typeface="Trebuchet MS"/>
              </a:rPr>
              <a:t>como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55">
                <a:latin typeface="Trebuchet MS"/>
                <a:cs typeface="Trebuchet MS"/>
              </a:rPr>
              <a:t>torre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60">
                <a:latin typeface="Trebuchet MS"/>
                <a:cs typeface="Trebuchet MS"/>
              </a:rPr>
              <a:t>endeble, </a:t>
            </a:r>
            <a:r>
              <a:rPr dirty="0" sz="1200" spc="-40">
                <a:latin typeface="Trebuchet MS"/>
                <a:cs typeface="Trebuchet MS"/>
              </a:rPr>
              <a:t>pero </a:t>
            </a:r>
            <a:r>
              <a:rPr dirty="0" sz="1200" spc="-65">
                <a:latin typeface="Trebuchet MS"/>
                <a:cs typeface="Trebuchet MS"/>
              </a:rPr>
              <a:t>era </a:t>
            </a:r>
            <a:r>
              <a:rPr dirty="0" sz="1200" spc="-20">
                <a:latin typeface="Trebuchet MS"/>
                <a:cs typeface="Trebuchet MS"/>
              </a:rPr>
              <a:t>muy </a:t>
            </a:r>
            <a:r>
              <a:rPr dirty="0" sz="1200" spc="-65">
                <a:latin typeface="Trebuchet MS"/>
                <a:cs typeface="Trebuchet MS"/>
              </a:rPr>
              <a:t>firme. </a:t>
            </a:r>
            <a:r>
              <a:rPr dirty="0" sz="1200" spc="-30">
                <a:latin typeface="Trebuchet MS"/>
                <a:cs typeface="Trebuchet MS"/>
              </a:rPr>
              <a:t>Cuando</a:t>
            </a:r>
            <a:r>
              <a:rPr dirty="0" sz="1200" spc="-2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entraron </a:t>
            </a:r>
            <a:r>
              <a:rPr dirty="0" sz="1200" spc="-55">
                <a:latin typeface="Trebuchet MS"/>
                <a:cs typeface="Trebuchet MS"/>
              </a:rPr>
              <a:t>justo  </a:t>
            </a:r>
            <a:r>
              <a:rPr dirty="0" sz="1200" spc="-65">
                <a:latin typeface="Trebuchet MS"/>
                <a:cs typeface="Trebuchet MS"/>
              </a:rPr>
              <a:t>bajó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hermana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Javiera.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Max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Javiera</a:t>
            </a:r>
            <a:r>
              <a:rPr dirty="0" sz="1200" spc="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enamoraron,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subió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rápidamente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ya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era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muy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vergonzosa.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2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madre de </a:t>
            </a:r>
            <a:r>
              <a:rPr dirty="0" sz="1200" spc="-30">
                <a:latin typeface="Trebuchet MS"/>
                <a:cs typeface="Trebuchet MS"/>
              </a:rPr>
              <a:t>Pablo </a:t>
            </a:r>
            <a:r>
              <a:rPr dirty="0" sz="1200" spc="-55">
                <a:latin typeface="Trebuchet MS"/>
                <a:cs typeface="Trebuchet MS"/>
              </a:rPr>
              <a:t>recibió </a:t>
            </a:r>
            <a:r>
              <a:rPr dirty="0" sz="1200" spc="-45">
                <a:latin typeface="Trebuchet MS"/>
                <a:cs typeface="Trebuchet MS"/>
              </a:rPr>
              <a:t>a </a:t>
            </a:r>
            <a:r>
              <a:rPr dirty="0" sz="1200" spc="5">
                <a:latin typeface="Trebuchet MS"/>
                <a:cs typeface="Trebuchet MS"/>
              </a:rPr>
              <a:t>Max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0">
                <a:latin typeface="Trebuchet MS"/>
                <a:cs typeface="Trebuchet MS"/>
              </a:rPr>
              <a:t>mucho </a:t>
            </a:r>
            <a:r>
              <a:rPr dirty="0" sz="1200" spc="-60">
                <a:latin typeface="Trebuchet MS"/>
                <a:cs typeface="Trebuchet MS"/>
              </a:rPr>
              <a:t>cariño, </a:t>
            </a:r>
            <a:r>
              <a:rPr dirty="0" sz="1200" spc="-25">
                <a:latin typeface="Trebuchet MS"/>
                <a:cs typeface="Trebuchet MS"/>
              </a:rPr>
              <a:t>como </a:t>
            </a:r>
            <a:r>
              <a:rPr dirty="0" sz="1200" spc="-40">
                <a:latin typeface="Trebuchet MS"/>
                <a:cs typeface="Trebuchet MS"/>
              </a:rPr>
              <a:t>si </a:t>
            </a:r>
            <a:r>
              <a:rPr dirty="0" sz="1200" spc="-55">
                <a:latin typeface="Trebuchet MS"/>
                <a:cs typeface="Trebuchet MS"/>
              </a:rPr>
              <a:t>fuera </a:t>
            </a:r>
            <a:r>
              <a:rPr dirty="0" sz="1200" spc="-25">
                <a:latin typeface="Trebuchet MS"/>
                <a:cs typeface="Trebuchet MS"/>
              </a:rPr>
              <a:t>su </a:t>
            </a:r>
            <a:r>
              <a:rPr dirty="0" sz="1200" spc="-80">
                <a:latin typeface="Trebuchet MS"/>
                <a:cs typeface="Trebuchet MS"/>
              </a:rPr>
              <a:t>hijo. </a:t>
            </a:r>
            <a:r>
              <a:rPr dirty="0" sz="1200" spc="-30">
                <a:latin typeface="Trebuchet MS"/>
                <a:cs typeface="Trebuchet MS"/>
              </a:rPr>
              <a:t>Cuando </a:t>
            </a:r>
            <a:r>
              <a:rPr dirty="0" sz="1200" spc="-35">
                <a:latin typeface="Trebuchet MS"/>
                <a:cs typeface="Trebuchet MS"/>
              </a:rPr>
              <a:t>pasaron </a:t>
            </a:r>
            <a:r>
              <a:rPr dirty="0" sz="1200" spc="-45">
                <a:latin typeface="Trebuchet MS"/>
                <a:cs typeface="Trebuchet MS"/>
              </a:rPr>
              <a:t>las vacaciones volvieron </a:t>
            </a:r>
            <a:r>
              <a:rPr dirty="0" sz="1200" spc="-70">
                <a:latin typeface="Trebuchet MS"/>
                <a:cs typeface="Trebuchet MS"/>
              </a:rPr>
              <a:t>al  </a:t>
            </a:r>
            <a:r>
              <a:rPr dirty="0" sz="1200" spc="-40">
                <a:latin typeface="Trebuchet MS"/>
                <a:cs typeface="Trebuchet MS"/>
              </a:rPr>
              <a:t>colegio </a:t>
            </a:r>
            <a:r>
              <a:rPr dirty="0" sz="1200" spc="-45">
                <a:latin typeface="Trebuchet MS"/>
                <a:cs typeface="Trebuchet MS"/>
              </a:rPr>
              <a:t>Vermont, </a:t>
            </a:r>
            <a:r>
              <a:rPr dirty="0" sz="1200" spc="-35">
                <a:latin typeface="Trebuchet MS"/>
                <a:cs typeface="Trebuchet MS"/>
              </a:rPr>
              <a:t>donde se </a:t>
            </a:r>
            <a:r>
              <a:rPr dirty="0" sz="1200" spc="-45">
                <a:latin typeface="Trebuchet MS"/>
                <a:cs typeface="Trebuchet MS"/>
              </a:rPr>
              <a:t>encontraron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60">
                <a:latin typeface="Trebuchet MS"/>
                <a:cs typeface="Trebuchet MS"/>
              </a:rPr>
              <a:t>Florencia. </a:t>
            </a:r>
            <a:r>
              <a:rPr dirty="0" sz="1200" spc="-5">
                <a:latin typeface="Trebuchet MS"/>
                <a:cs typeface="Trebuchet MS"/>
              </a:rPr>
              <a:t>En </a:t>
            </a:r>
            <a:r>
              <a:rPr dirty="0" sz="1200" spc="-70">
                <a:latin typeface="Trebuchet MS"/>
                <a:cs typeface="Trebuchet MS"/>
              </a:rPr>
              <a:t>el </a:t>
            </a:r>
            <a:r>
              <a:rPr dirty="0" sz="1200" spc="-40">
                <a:latin typeface="Trebuchet MS"/>
                <a:cs typeface="Trebuchet MS"/>
              </a:rPr>
              <a:t>colegio empezaron </a:t>
            </a:r>
            <a:r>
              <a:rPr dirty="0" sz="1200" spc="-45">
                <a:latin typeface="Trebuchet MS"/>
                <a:cs typeface="Trebuchet MS"/>
              </a:rPr>
              <a:t>a pasar </a:t>
            </a:r>
            <a:r>
              <a:rPr dirty="0" sz="1200" spc="-30">
                <a:latin typeface="Trebuchet MS"/>
                <a:cs typeface="Trebuchet MS"/>
              </a:rPr>
              <a:t>cosas </a:t>
            </a:r>
            <a:r>
              <a:rPr dirty="0" sz="1200" spc="-60">
                <a:latin typeface="Trebuchet MS"/>
                <a:cs typeface="Trebuchet MS"/>
              </a:rPr>
              <a:t>raras: </a:t>
            </a:r>
            <a:r>
              <a:rPr dirty="0" sz="1200" spc="-5">
                <a:latin typeface="Trebuchet MS"/>
                <a:cs typeface="Trebuchet MS"/>
              </a:rPr>
              <a:t>Niños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niñas  </a:t>
            </a:r>
            <a:r>
              <a:rPr dirty="0" sz="1200" spc="-40">
                <a:latin typeface="Trebuchet MS"/>
                <a:cs typeface="Trebuchet MS"/>
              </a:rPr>
              <a:t>morían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desaparecían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día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dejaron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nota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ensangrentada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decía: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0">
                <a:latin typeface="Arial"/>
                <a:cs typeface="Arial"/>
              </a:rPr>
              <a:t>“La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habitación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secreta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volvió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ser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Arial"/>
                <a:cs typeface="Arial"/>
              </a:rPr>
              <a:t>abierta”</a:t>
            </a:r>
            <a:r>
              <a:rPr dirty="0" sz="1200" spc="-25">
                <a:latin typeface="Trebuchet MS"/>
                <a:cs typeface="Trebuchet MS"/>
              </a:rPr>
              <a:t>.  </a:t>
            </a:r>
            <a:r>
              <a:rPr dirty="0" sz="1200" spc="-20">
                <a:latin typeface="Trebuchet MS"/>
                <a:cs typeface="Trebuchet MS"/>
              </a:rPr>
              <a:t>Todos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asustaron,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profesor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mandó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sus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respectivos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cuartos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cuales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justo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eran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mismos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cuartos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para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Pablo</a:t>
            </a:r>
            <a:r>
              <a:rPr dirty="0" sz="1200" spc="24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  </a:t>
            </a:r>
            <a:r>
              <a:rPr dirty="0" sz="1200" spc="-30">
                <a:latin typeface="Trebuchet MS"/>
                <a:cs typeface="Trebuchet MS"/>
              </a:rPr>
              <a:t>Max.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Cuando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acostando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hablaban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sobre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nota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pasillo.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mañana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siguiente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fueron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hablar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director  del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colegio,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cual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les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habitación</a:t>
            </a:r>
            <a:r>
              <a:rPr dirty="0" sz="1200" spc="-6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secreta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buscado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toda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escuela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estaba,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así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había  de </a:t>
            </a:r>
            <a:r>
              <a:rPr dirty="0" sz="1200" spc="-50">
                <a:latin typeface="Trebuchet MS"/>
                <a:cs typeface="Trebuchet MS"/>
              </a:rPr>
              <a:t>qué</a:t>
            </a:r>
            <a:r>
              <a:rPr dirty="0" sz="1200" spc="-204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preocuparse.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19" y="3388359"/>
            <a:ext cx="1996439" cy="15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64351" y="4416742"/>
            <a:ext cx="1981200" cy="381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09026" y="4307522"/>
            <a:ext cx="1784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Arial"/>
                <a:cs typeface="Arial"/>
              </a:rPr>
              <a:t>°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74126" y="4416742"/>
            <a:ext cx="299720" cy="3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4114" y="447928"/>
            <a:ext cx="73647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Una</a:t>
            </a:r>
            <a:r>
              <a:rPr dirty="0" spc="-80"/>
              <a:t> </a:t>
            </a:r>
            <a:r>
              <a:rPr dirty="0" spc="-40"/>
              <a:t>noche</a:t>
            </a:r>
            <a:r>
              <a:rPr dirty="0" spc="-70"/>
              <a:t> </a:t>
            </a:r>
            <a:r>
              <a:rPr dirty="0" spc="-40"/>
              <a:t>cuando</a:t>
            </a:r>
            <a:r>
              <a:rPr dirty="0" spc="-75"/>
              <a:t> </a:t>
            </a:r>
            <a:r>
              <a:rPr dirty="0" spc="-45"/>
              <a:t>estaban</a:t>
            </a:r>
            <a:r>
              <a:rPr dirty="0" spc="-70"/>
              <a:t> </a:t>
            </a:r>
            <a:r>
              <a:rPr dirty="0" spc="-40"/>
              <a:t>cenando</a:t>
            </a:r>
            <a:r>
              <a:rPr dirty="0" spc="-70"/>
              <a:t> </a:t>
            </a:r>
            <a:r>
              <a:rPr dirty="0" spc="-40"/>
              <a:t>en</a:t>
            </a:r>
            <a:r>
              <a:rPr dirty="0" spc="-65"/>
              <a:t> </a:t>
            </a:r>
            <a:r>
              <a:rPr dirty="0" spc="-80"/>
              <a:t>el</a:t>
            </a:r>
            <a:r>
              <a:rPr dirty="0" spc="-70"/>
              <a:t> </a:t>
            </a:r>
            <a:r>
              <a:rPr dirty="0" spc="-30"/>
              <a:t>gran</a:t>
            </a:r>
            <a:r>
              <a:rPr dirty="0" spc="-70"/>
              <a:t> </a:t>
            </a:r>
            <a:r>
              <a:rPr dirty="0" spc="-50"/>
              <a:t>comedor,</a:t>
            </a:r>
            <a:r>
              <a:rPr dirty="0" spc="-70"/>
              <a:t> </a:t>
            </a:r>
            <a:r>
              <a:rPr dirty="0" spc="-55"/>
              <a:t>Florencia</a:t>
            </a:r>
            <a:r>
              <a:rPr dirty="0" spc="-75"/>
              <a:t> </a:t>
            </a:r>
            <a:r>
              <a:rPr dirty="0" spc="-55"/>
              <a:t>fue</a:t>
            </a:r>
            <a:r>
              <a:rPr dirty="0" spc="-70"/>
              <a:t> </a:t>
            </a:r>
            <a:r>
              <a:rPr dirty="0" spc="-65"/>
              <a:t>al</a:t>
            </a:r>
            <a:r>
              <a:rPr dirty="0" spc="-70"/>
              <a:t> </a:t>
            </a:r>
            <a:r>
              <a:rPr dirty="0" spc="-50"/>
              <a:t>baño,</a:t>
            </a:r>
            <a:r>
              <a:rPr dirty="0" spc="-70"/>
              <a:t> </a:t>
            </a:r>
            <a:r>
              <a:rPr dirty="0" spc="-35"/>
              <a:t>un</a:t>
            </a:r>
            <a:r>
              <a:rPr dirty="0" spc="-85"/>
              <a:t> </a:t>
            </a:r>
            <a:r>
              <a:rPr dirty="0" spc="-40"/>
              <a:t>profesor</a:t>
            </a:r>
            <a:r>
              <a:rPr dirty="0" spc="-75"/>
              <a:t> </a:t>
            </a:r>
            <a:r>
              <a:rPr dirty="0" spc="-45"/>
              <a:t>entró</a:t>
            </a:r>
            <a:r>
              <a:rPr dirty="0" spc="-70"/>
              <a:t> </a:t>
            </a:r>
            <a:r>
              <a:rPr dirty="0" spc="-35"/>
              <a:t>gritando</a:t>
            </a:r>
            <a:r>
              <a:rPr dirty="0" spc="-75"/>
              <a:t> </a:t>
            </a:r>
            <a:r>
              <a:rPr dirty="0" spc="-50"/>
              <a:t>que</a:t>
            </a:r>
            <a:r>
              <a:rPr dirty="0" spc="-70"/>
              <a:t> </a:t>
            </a:r>
            <a:r>
              <a:rPr dirty="0" spc="-45"/>
              <a:t>había  </a:t>
            </a:r>
            <a:r>
              <a:rPr dirty="0" spc="-35"/>
              <a:t>un </a:t>
            </a:r>
            <a:r>
              <a:rPr dirty="0" spc="-60"/>
              <a:t>troll </a:t>
            </a:r>
            <a:r>
              <a:rPr dirty="0" spc="-45"/>
              <a:t>en </a:t>
            </a:r>
            <a:r>
              <a:rPr dirty="0" spc="-70"/>
              <a:t>el </a:t>
            </a:r>
            <a:r>
              <a:rPr dirty="0" spc="-20"/>
              <a:t>segundo </a:t>
            </a:r>
            <a:r>
              <a:rPr dirty="0" spc="-50"/>
              <a:t>piso, </a:t>
            </a:r>
            <a:r>
              <a:rPr dirty="0" spc="-30"/>
              <a:t>Pablo </a:t>
            </a:r>
            <a:r>
              <a:rPr dirty="0" spc="-20"/>
              <a:t>y </a:t>
            </a:r>
            <a:r>
              <a:rPr dirty="0" spc="-5"/>
              <a:t>Max </a:t>
            </a:r>
            <a:r>
              <a:rPr dirty="0" spc="-45"/>
              <a:t>salieron corriendo porque </a:t>
            </a:r>
            <a:r>
              <a:rPr dirty="0" spc="-70"/>
              <a:t>el </a:t>
            </a:r>
            <a:r>
              <a:rPr dirty="0" spc="-30"/>
              <a:t>baño </a:t>
            </a:r>
            <a:r>
              <a:rPr dirty="0" spc="-55"/>
              <a:t>de </a:t>
            </a:r>
            <a:r>
              <a:rPr dirty="0" spc="-35"/>
              <a:t>niñas </a:t>
            </a:r>
            <a:r>
              <a:rPr dirty="0" spc="-40"/>
              <a:t>estaba </a:t>
            </a:r>
            <a:r>
              <a:rPr dirty="0" spc="-45"/>
              <a:t>en </a:t>
            </a:r>
            <a:r>
              <a:rPr dirty="0" spc="-70"/>
              <a:t>el </a:t>
            </a:r>
            <a:r>
              <a:rPr dirty="0" spc="-20"/>
              <a:t>segundo </a:t>
            </a:r>
            <a:r>
              <a:rPr dirty="0" spc="-50"/>
              <a:t>piso.  </a:t>
            </a:r>
            <a:r>
              <a:rPr dirty="0" spc="-30"/>
              <a:t>Cuando</a:t>
            </a:r>
            <a:r>
              <a:rPr dirty="0" spc="-100"/>
              <a:t> </a:t>
            </a:r>
            <a:r>
              <a:rPr dirty="0" spc="-50"/>
              <a:t>llegaron,</a:t>
            </a:r>
            <a:r>
              <a:rPr dirty="0" spc="-140"/>
              <a:t> </a:t>
            </a:r>
            <a:r>
              <a:rPr dirty="0" spc="-50"/>
              <a:t>Florencia</a:t>
            </a:r>
            <a:r>
              <a:rPr dirty="0" spc="-130"/>
              <a:t> </a:t>
            </a:r>
            <a:r>
              <a:rPr dirty="0" spc="-45"/>
              <a:t>estaba</a:t>
            </a:r>
            <a:r>
              <a:rPr dirty="0" spc="-135"/>
              <a:t> </a:t>
            </a:r>
            <a:r>
              <a:rPr dirty="0" spc="-45"/>
              <a:t>gritando.</a:t>
            </a:r>
            <a:r>
              <a:rPr dirty="0" spc="-135"/>
              <a:t> </a:t>
            </a:r>
            <a:r>
              <a:rPr dirty="0" spc="-35"/>
              <a:t>Pablo</a:t>
            </a:r>
            <a:r>
              <a:rPr dirty="0" spc="-125"/>
              <a:t> </a:t>
            </a:r>
            <a:r>
              <a:rPr dirty="0" spc="-20"/>
              <a:t>y</a:t>
            </a:r>
            <a:r>
              <a:rPr dirty="0" spc="-120"/>
              <a:t> </a:t>
            </a:r>
            <a:r>
              <a:rPr dirty="0" spc="5"/>
              <a:t>Max</a:t>
            </a:r>
            <a:r>
              <a:rPr dirty="0" spc="-110"/>
              <a:t> </a:t>
            </a:r>
            <a:r>
              <a:rPr dirty="0" spc="-60"/>
              <a:t>la</a:t>
            </a:r>
            <a:r>
              <a:rPr dirty="0" spc="-130"/>
              <a:t> </a:t>
            </a:r>
            <a:r>
              <a:rPr dirty="0" spc="-45"/>
              <a:t>sacaron</a:t>
            </a:r>
            <a:r>
              <a:rPr dirty="0" spc="-95"/>
              <a:t> </a:t>
            </a:r>
            <a:r>
              <a:rPr dirty="0" spc="-20"/>
              <a:t>y</a:t>
            </a:r>
            <a:r>
              <a:rPr dirty="0" spc="-140"/>
              <a:t> </a:t>
            </a:r>
            <a:r>
              <a:rPr dirty="0" spc="-45"/>
              <a:t>derrotaron</a:t>
            </a:r>
            <a:r>
              <a:rPr dirty="0" spc="-114"/>
              <a:t> </a:t>
            </a:r>
            <a:r>
              <a:rPr dirty="0" spc="-65"/>
              <a:t>al</a:t>
            </a:r>
            <a:r>
              <a:rPr dirty="0" spc="-120"/>
              <a:t> </a:t>
            </a:r>
            <a:r>
              <a:rPr dirty="0" spc="-70"/>
              <a:t>troll.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4114" y="1179829"/>
            <a:ext cx="73660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rebuchet MS"/>
                <a:cs typeface="Trebuchet MS"/>
              </a:rPr>
              <a:t>Después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30">
                <a:latin typeface="Trebuchet MS"/>
                <a:cs typeface="Trebuchet MS"/>
              </a:rPr>
              <a:t>unas semanas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había </a:t>
            </a:r>
            <a:r>
              <a:rPr dirty="0" sz="1200" spc="-40">
                <a:latin typeface="Trebuchet MS"/>
                <a:cs typeface="Trebuchet MS"/>
              </a:rPr>
              <a:t>olvidado lo </a:t>
            </a:r>
            <a:r>
              <a:rPr dirty="0" sz="1200" spc="-55">
                <a:latin typeface="Trebuchet MS"/>
                <a:cs typeface="Trebuchet MS"/>
              </a:rPr>
              <a:t>del </a:t>
            </a:r>
            <a:r>
              <a:rPr dirty="0" sz="1200" spc="-60">
                <a:latin typeface="Trebuchet MS"/>
                <a:cs typeface="Trebuchet MS"/>
              </a:rPr>
              <a:t>troll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40">
                <a:latin typeface="Trebuchet MS"/>
                <a:cs typeface="Trebuchet MS"/>
              </a:rPr>
              <a:t>lo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6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habitación </a:t>
            </a:r>
            <a:r>
              <a:rPr dirty="0" sz="1200" spc="-65">
                <a:latin typeface="Trebuchet MS"/>
                <a:cs typeface="Trebuchet MS"/>
              </a:rPr>
              <a:t>secreta, </a:t>
            </a:r>
            <a:r>
              <a:rPr dirty="0" sz="1200" spc="-40">
                <a:latin typeface="Trebuchet MS"/>
                <a:cs typeface="Trebuchet MS"/>
              </a:rPr>
              <a:t>hasta </a:t>
            </a:r>
            <a:r>
              <a:rPr dirty="0" sz="1200" spc="-50">
                <a:latin typeface="Trebuchet MS"/>
                <a:cs typeface="Trebuchet MS"/>
              </a:rPr>
              <a:t>que </a:t>
            </a:r>
            <a:r>
              <a:rPr dirty="0" sz="1200" spc="-35">
                <a:latin typeface="Trebuchet MS"/>
                <a:cs typeface="Trebuchet MS"/>
              </a:rPr>
              <a:t>un </a:t>
            </a:r>
            <a:r>
              <a:rPr dirty="0" sz="1200" spc="-45">
                <a:latin typeface="Trebuchet MS"/>
                <a:cs typeface="Trebuchet MS"/>
              </a:rPr>
              <a:t>día </a:t>
            </a:r>
            <a:r>
              <a:rPr dirty="0" sz="1200" spc="-60">
                <a:latin typeface="Trebuchet MS"/>
                <a:cs typeface="Trebuchet MS"/>
              </a:rPr>
              <a:t>Florencia,  </a:t>
            </a:r>
            <a:r>
              <a:rPr dirty="0" sz="1200" spc="-40">
                <a:latin typeface="Trebuchet MS"/>
                <a:cs typeface="Trebuchet MS"/>
              </a:rPr>
              <a:t>cuando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estaba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en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baño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del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tercer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piso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pasó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apretar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un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botón-llave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7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empezó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formarse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escalera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para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bajar.  </a:t>
            </a:r>
            <a:r>
              <a:rPr dirty="0" sz="1200" spc="50">
                <a:latin typeface="Trebuchet MS"/>
                <a:cs typeface="Trebuchet MS"/>
              </a:rPr>
              <a:t>A </a:t>
            </a:r>
            <a:r>
              <a:rPr dirty="0" sz="1200" spc="-35">
                <a:latin typeface="Trebuchet MS"/>
                <a:cs typeface="Trebuchet MS"/>
              </a:rPr>
              <a:t>penas </a:t>
            </a:r>
            <a:r>
              <a:rPr dirty="0" sz="1200" spc="-25">
                <a:latin typeface="Trebuchet MS"/>
                <a:cs typeface="Trebuchet MS"/>
              </a:rPr>
              <a:t>pasó </a:t>
            </a:r>
            <a:r>
              <a:rPr dirty="0" sz="1200" spc="-35">
                <a:latin typeface="Trebuchet MS"/>
                <a:cs typeface="Trebuchet MS"/>
              </a:rPr>
              <a:t>esto </a:t>
            </a:r>
            <a:r>
              <a:rPr dirty="0" sz="1200" spc="-45">
                <a:latin typeface="Trebuchet MS"/>
                <a:cs typeface="Trebuchet MS"/>
              </a:rPr>
              <a:t>llamó a </a:t>
            </a:r>
            <a:r>
              <a:rPr dirty="0" sz="1200" spc="-30">
                <a:latin typeface="Trebuchet MS"/>
                <a:cs typeface="Trebuchet MS"/>
              </a:rPr>
              <a:t>Pablo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0">
                <a:latin typeface="Trebuchet MS"/>
                <a:cs typeface="Trebuchet MS"/>
              </a:rPr>
              <a:t>Max. Cuando </a:t>
            </a:r>
            <a:r>
              <a:rPr dirty="0" sz="1200" spc="-40">
                <a:latin typeface="Trebuchet MS"/>
                <a:cs typeface="Trebuchet MS"/>
              </a:rPr>
              <a:t>llegaron </a:t>
            </a:r>
            <a:r>
              <a:rPr dirty="0" sz="1200" spc="-45">
                <a:latin typeface="Trebuchet MS"/>
                <a:cs typeface="Trebuchet MS"/>
              </a:rPr>
              <a:t>les </a:t>
            </a:r>
            <a:r>
              <a:rPr dirty="0" sz="1200" spc="-35">
                <a:latin typeface="Trebuchet MS"/>
                <a:cs typeface="Trebuchet MS"/>
              </a:rPr>
              <a:t>contó </a:t>
            </a:r>
            <a:r>
              <a:rPr dirty="0" sz="1200" spc="-50">
                <a:latin typeface="Trebuchet MS"/>
                <a:cs typeface="Trebuchet MS"/>
              </a:rPr>
              <a:t>todo, </a:t>
            </a:r>
            <a:r>
              <a:rPr dirty="0" sz="1200" spc="-35">
                <a:latin typeface="Trebuchet MS"/>
                <a:cs typeface="Trebuchet MS"/>
              </a:rPr>
              <a:t>luego </a:t>
            </a:r>
            <a:r>
              <a:rPr dirty="0" sz="1200" spc="-45">
                <a:latin typeface="Trebuchet MS"/>
                <a:cs typeface="Trebuchet MS"/>
              </a:rPr>
              <a:t>de </a:t>
            </a:r>
            <a:r>
              <a:rPr dirty="0" sz="1200" spc="-25">
                <a:latin typeface="Trebuchet MS"/>
                <a:cs typeface="Trebuchet MS"/>
              </a:rPr>
              <a:t>eso </a:t>
            </a:r>
            <a:r>
              <a:rPr dirty="0" sz="1200" spc="-60">
                <a:latin typeface="Trebuchet MS"/>
                <a:cs typeface="Trebuchet MS"/>
              </a:rPr>
              <a:t>bajaron la </a:t>
            </a:r>
            <a:r>
              <a:rPr dirty="0" sz="1200" spc="-55">
                <a:latin typeface="Trebuchet MS"/>
                <a:cs typeface="Trebuchet MS"/>
              </a:rPr>
              <a:t>escalera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32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se  </a:t>
            </a:r>
            <a:r>
              <a:rPr dirty="0" sz="1200" spc="-45">
                <a:latin typeface="Trebuchet MS"/>
                <a:cs typeface="Trebuchet MS"/>
              </a:rPr>
              <a:t>encontraron </a:t>
            </a:r>
            <a:r>
              <a:rPr dirty="0" sz="1200" spc="-40">
                <a:latin typeface="Trebuchet MS"/>
                <a:cs typeface="Trebuchet MS"/>
              </a:rPr>
              <a:t>con mucha </a:t>
            </a:r>
            <a:r>
              <a:rPr dirty="0" sz="1200" spc="-75">
                <a:latin typeface="Trebuchet MS"/>
                <a:cs typeface="Trebuchet MS"/>
              </a:rPr>
              <a:t>tierra, </a:t>
            </a:r>
            <a:r>
              <a:rPr dirty="0" sz="1200" spc="-35">
                <a:latin typeface="Trebuchet MS"/>
                <a:cs typeface="Trebuchet MS"/>
              </a:rPr>
              <a:t>siguieron caminando </a:t>
            </a:r>
            <a:r>
              <a:rPr dirty="0" sz="1200" spc="-45">
                <a:latin typeface="Trebuchet MS"/>
                <a:cs typeface="Trebuchet MS"/>
              </a:rPr>
              <a:t>derecho </a:t>
            </a:r>
            <a:r>
              <a:rPr dirty="0" sz="1200" spc="-20">
                <a:latin typeface="Trebuchet MS"/>
                <a:cs typeface="Trebuchet MS"/>
              </a:rPr>
              <a:t>y </a:t>
            </a:r>
            <a:r>
              <a:rPr dirty="0" sz="1200" spc="-35">
                <a:latin typeface="Trebuchet MS"/>
                <a:cs typeface="Trebuchet MS"/>
              </a:rPr>
              <a:t>se </a:t>
            </a:r>
            <a:r>
              <a:rPr dirty="0" sz="1200" spc="-45">
                <a:latin typeface="Trebuchet MS"/>
                <a:cs typeface="Trebuchet MS"/>
              </a:rPr>
              <a:t>encontraron </a:t>
            </a:r>
            <a:r>
              <a:rPr dirty="0" sz="1200" spc="-40">
                <a:latin typeface="Trebuchet MS"/>
                <a:cs typeface="Trebuchet MS"/>
              </a:rPr>
              <a:t>con </a:t>
            </a:r>
            <a:r>
              <a:rPr dirty="0" sz="1200" spc="-35">
                <a:latin typeface="Trebuchet MS"/>
                <a:cs typeface="Trebuchet MS"/>
              </a:rPr>
              <a:t>una </a:t>
            </a:r>
            <a:r>
              <a:rPr dirty="0" sz="1200" spc="-60">
                <a:latin typeface="Trebuchet MS"/>
                <a:cs typeface="Trebuchet MS"/>
              </a:rPr>
              <a:t>puerta. </a:t>
            </a:r>
            <a:r>
              <a:rPr dirty="0" sz="1200" spc="-20">
                <a:latin typeface="Trebuchet MS"/>
                <a:cs typeface="Trebuchet MS"/>
              </a:rPr>
              <a:t>La </a:t>
            </a:r>
            <a:r>
              <a:rPr dirty="0" sz="1200" spc="-45">
                <a:latin typeface="Trebuchet MS"/>
                <a:cs typeface="Trebuchet MS"/>
              </a:rPr>
              <a:t>intentaron </a:t>
            </a:r>
            <a:r>
              <a:rPr dirty="0" sz="1200" spc="-60">
                <a:latin typeface="Trebuchet MS"/>
                <a:cs typeface="Trebuchet MS"/>
              </a:rPr>
              <a:t>abrir  </a:t>
            </a:r>
            <a:r>
              <a:rPr dirty="0" sz="1200" spc="-40">
                <a:latin typeface="Trebuchet MS"/>
                <a:cs typeface="Trebuchet MS"/>
              </a:rPr>
              <a:t>pero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no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pudieron.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A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Florencia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ocurrió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tirar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piedra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bien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grande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cuando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abrió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vieron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pasillo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al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lado  </a:t>
            </a:r>
            <a:r>
              <a:rPr dirty="0" sz="1200" spc="-50">
                <a:latin typeface="Trebuchet MS"/>
                <a:cs typeface="Trebuchet MS"/>
              </a:rPr>
              <a:t>tenía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río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río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habían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estatuas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en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frente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estatua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mucho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más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grande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debajo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estaba</a:t>
            </a:r>
            <a:r>
              <a:rPr dirty="0" sz="1200" spc="13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Javiera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tirada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en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  </a:t>
            </a:r>
            <a:r>
              <a:rPr dirty="0" sz="1200" spc="-55">
                <a:latin typeface="Trebuchet MS"/>
                <a:cs typeface="Trebuchet MS"/>
              </a:rPr>
              <a:t>suelo.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Pablo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corrió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ayudarla,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Max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llevara,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Florencia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siguió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Max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quedo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ahí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un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momento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salió  </a:t>
            </a:r>
            <a:r>
              <a:rPr dirty="0" sz="1200" spc="-35">
                <a:latin typeface="Trebuchet MS"/>
                <a:cs typeface="Trebuchet MS"/>
              </a:rPr>
              <a:t>una persona </a:t>
            </a:r>
            <a:r>
              <a:rPr dirty="0" sz="1200" spc="-45">
                <a:latin typeface="Trebuchet MS"/>
                <a:cs typeface="Trebuchet MS"/>
              </a:rPr>
              <a:t>que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45">
                <a:latin typeface="Trebuchet MS"/>
                <a:cs typeface="Trebuchet MS"/>
              </a:rPr>
              <a:t>intentó </a:t>
            </a:r>
            <a:r>
              <a:rPr dirty="0" sz="1200" spc="-50">
                <a:latin typeface="Trebuchet MS"/>
                <a:cs typeface="Trebuchet MS"/>
              </a:rPr>
              <a:t>matar </a:t>
            </a:r>
            <a:r>
              <a:rPr dirty="0" sz="1200" spc="-40">
                <a:latin typeface="Trebuchet MS"/>
                <a:cs typeface="Trebuchet MS"/>
              </a:rPr>
              <a:t>pero </a:t>
            </a:r>
            <a:r>
              <a:rPr dirty="0" sz="1200" spc="5">
                <a:latin typeface="Trebuchet MS"/>
                <a:cs typeface="Trebuchet MS"/>
              </a:rPr>
              <a:t>Max </a:t>
            </a:r>
            <a:r>
              <a:rPr dirty="0" sz="1200" spc="-70">
                <a:latin typeface="Trebuchet MS"/>
                <a:cs typeface="Trebuchet MS"/>
              </a:rPr>
              <a:t>le </a:t>
            </a:r>
            <a:r>
              <a:rPr dirty="0" sz="1200" spc="-45">
                <a:latin typeface="Trebuchet MS"/>
                <a:cs typeface="Trebuchet MS"/>
              </a:rPr>
              <a:t>esquivó. </a:t>
            </a:r>
            <a:r>
              <a:rPr dirty="0" sz="1200" spc="-10">
                <a:latin typeface="Trebuchet MS"/>
                <a:cs typeface="Trebuchet MS"/>
              </a:rPr>
              <a:t>Luego </a:t>
            </a:r>
            <a:r>
              <a:rPr dirty="0" sz="1200" spc="-35">
                <a:latin typeface="Trebuchet MS"/>
                <a:cs typeface="Trebuchet MS"/>
              </a:rPr>
              <a:t>siguieron </a:t>
            </a:r>
            <a:r>
              <a:rPr dirty="0" sz="1200" spc="-45">
                <a:latin typeface="Trebuchet MS"/>
                <a:cs typeface="Trebuchet MS"/>
              </a:rPr>
              <a:t>peleando </a:t>
            </a:r>
            <a:r>
              <a:rPr dirty="0" sz="1200" spc="-35">
                <a:latin typeface="Trebuchet MS"/>
                <a:cs typeface="Trebuchet MS"/>
              </a:rPr>
              <a:t>por un largo </a:t>
            </a:r>
            <a:r>
              <a:rPr dirty="0" sz="1200" spc="-65">
                <a:latin typeface="Trebuchet MS"/>
                <a:cs typeface="Trebuchet MS"/>
              </a:rPr>
              <a:t>rato. </a:t>
            </a:r>
            <a:r>
              <a:rPr dirty="0" sz="1200" spc="-30">
                <a:latin typeface="Trebuchet MS"/>
                <a:cs typeface="Trebuchet MS"/>
              </a:rPr>
              <a:t>Cuando  </a:t>
            </a:r>
            <a:r>
              <a:rPr dirty="0" sz="1200" spc="-50">
                <a:latin typeface="Trebuchet MS"/>
                <a:cs typeface="Trebuchet MS"/>
              </a:rPr>
              <a:t>terminaron,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Max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preguntó</a:t>
            </a:r>
            <a:r>
              <a:rPr dirty="0" sz="1200" spc="-15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su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nombre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él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le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65">
                <a:latin typeface="Trebuchet MS"/>
                <a:cs typeface="Trebuchet MS"/>
              </a:rPr>
              <a:t>dijo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llamaba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Adrián.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45">
                <a:latin typeface="Trebuchet MS"/>
                <a:cs typeface="Trebuchet MS"/>
              </a:rPr>
              <a:t>Finalmente</a:t>
            </a:r>
            <a:r>
              <a:rPr dirty="0" sz="1200" spc="75">
                <a:latin typeface="Trebuchet MS"/>
                <a:cs typeface="Trebuchet MS"/>
              </a:rPr>
              <a:t> </a:t>
            </a:r>
            <a:r>
              <a:rPr dirty="0" sz="1200" spc="5">
                <a:latin typeface="Trebuchet MS"/>
                <a:cs typeface="Trebuchet MS"/>
              </a:rPr>
              <a:t>Max</a:t>
            </a:r>
            <a:r>
              <a:rPr dirty="0" sz="1200" spc="5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mató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7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se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75">
                <a:latin typeface="Trebuchet MS"/>
                <a:cs typeface="Trebuchet MS"/>
              </a:rPr>
              <a:t>fue.</a:t>
            </a:r>
            <a:r>
              <a:rPr dirty="0" sz="1200" spc="8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Cuando</a:t>
            </a:r>
            <a:r>
              <a:rPr dirty="0" sz="1200" spc="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salió</a:t>
            </a:r>
            <a:r>
              <a:rPr dirty="0" sz="1200" spc="70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estaba</a:t>
            </a:r>
            <a:r>
              <a:rPr dirty="0" sz="1200" spc="50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el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director,</a:t>
            </a:r>
            <a:r>
              <a:rPr dirty="0" sz="1200" spc="6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los</a:t>
            </a:r>
            <a:r>
              <a:rPr dirty="0" sz="1200" spc="6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profesores,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Florencia</a:t>
            </a:r>
            <a:r>
              <a:rPr dirty="0" sz="1200" spc="6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6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pablo,</a:t>
            </a:r>
            <a:r>
              <a:rPr dirty="0" sz="1200" spc="6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sus</a:t>
            </a:r>
            <a:r>
              <a:rPr dirty="0" sz="1200" spc="8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amigos.</a:t>
            </a:r>
            <a:endParaRPr sz="12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20">
                <a:latin typeface="Trebuchet MS"/>
                <a:cs typeface="Trebuchet MS"/>
              </a:rPr>
              <a:t>Después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todo</a:t>
            </a:r>
            <a:r>
              <a:rPr dirty="0" sz="1200" spc="-145">
                <a:latin typeface="Trebuchet MS"/>
                <a:cs typeface="Trebuchet MS"/>
              </a:rPr>
              <a:t> </a:t>
            </a:r>
            <a:r>
              <a:rPr dirty="0" sz="1200" spc="-40">
                <a:latin typeface="Trebuchet MS"/>
                <a:cs typeface="Trebuchet MS"/>
              </a:rPr>
              <a:t>lo</a:t>
            </a:r>
            <a:r>
              <a:rPr dirty="0" sz="1200" spc="-140">
                <a:latin typeface="Trebuchet MS"/>
                <a:cs typeface="Trebuchet MS"/>
              </a:rPr>
              <a:t> </a:t>
            </a:r>
            <a:r>
              <a:rPr dirty="0" sz="1200" spc="-50">
                <a:latin typeface="Trebuchet MS"/>
                <a:cs typeface="Trebuchet MS"/>
              </a:rPr>
              <a:t>que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pasó,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fueron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a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la</a:t>
            </a:r>
            <a:r>
              <a:rPr dirty="0" sz="1200" spc="-13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casa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de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Pablo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y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vivieron</a:t>
            </a:r>
            <a:r>
              <a:rPr dirty="0" sz="1200" spc="-155">
                <a:latin typeface="Trebuchet MS"/>
                <a:cs typeface="Trebuchet MS"/>
              </a:rPr>
              <a:t> </a:t>
            </a:r>
            <a:r>
              <a:rPr dirty="0" sz="1200" spc="-60">
                <a:latin typeface="Trebuchet MS"/>
                <a:cs typeface="Trebuchet MS"/>
              </a:rPr>
              <a:t>felices</a:t>
            </a:r>
            <a:r>
              <a:rPr dirty="0" sz="1200" spc="-13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por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-55">
                <a:latin typeface="Trebuchet MS"/>
                <a:cs typeface="Trebuchet MS"/>
              </a:rPr>
              <a:t>siempre.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STMF48</dc:creator>
  <dc:title>Adaptación de cuentos clásicos</dc:title>
  <dcterms:created xsi:type="dcterms:W3CDTF">2021-04-26T20:22:26Z</dcterms:created>
  <dcterms:modified xsi:type="dcterms:W3CDTF">2021-04-26T20:22:26Z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2021-04-26T00:00:00Z</vt:filetime>
  </property>
</Properties>
</file>